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4"/>
  </p:notesMasterIdLst>
  <p:handoutMasterIdLst>
    <p:handoutMasterId r:id="rId25"/>
  </p:handoutMasterIdLst>
  <p:sldIdLst>
    <p:sldId id="263" r:id="rId2"/>
    <p:sldId id="299" r:id="rId3"/>
    <p:sldId id="267" r:id="rId4"/>
    <p:sldId id="309" r:id="rId5"/>
    <p:sldId id="317" r:id="rId6"/>
    <p:sldId id="289" r:id="rId7"/>
    <p:sldId id="290" r:id="rId8"/>
    <p:sldId id="256" r:id="rId9"/>
    <p:sldId id="321" r:id="rId10"/>
    <p:sldId id="319" r:id="rId11"/>
    <p:sldId id="322" r:id="rId12"/>
    <p:sldId id="323" r:id="rId13"/>
    <p:sldId id="320" r:id="rId14"/>
    <p:sldId id="291" r:id="rId15"/>
    <p:sldId id="292" r:id="rId16"/>
    <p:sldId id="312" r:id="rId17"/>
    <p:sldId id="313" r:id="rId18"/>
    <p:sldId id="314" r:id="rId19"/>
    <p:sldId id="311" r:id="rId20"/>
    <p:sldId id="315" r:id="rId21"/>
    <p:sldId id="316" r:id="rId22"/>
    <p:sldId id="306" r:id="rId23"/>
  </p:sldIdLst>
  <p:sldSz cx="9144000" cy="6858000" type="screen4x3"/>
  <p:notesSz cx="6858000" cy="9144000"/>
  <p:embeddedFontLst>
    <p:embeddedFont>
      <p:font typeface="Roboto" panose="020B0604020202020204" charset="0"/>
      <p:regular r:id="rId26"/>
      <p:bold r:id="rId27"/>
      <p:italic r:id="rId28"/>
      <p:boldItalic r:id="rId29"/>
    </p:embeddedFont>
    <p:embeddedFont>
      <p:font typeface="Calibri" panose="020F0502020204030204"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9AAE8B51-850F-4EB8-B642-03789812A4EF}">
          <p14:sldIdLst>
            <p14:sldId id="263"/>
            <p14:sldId id="299"/>
            <p14:sldId id="267"/>
            <p14:sldId id="309"/>
            <p14:sldId id="317"/>
            <p14:sldId id="289"/>
            <p14:sldId id="290"/>
            <p14:sldId id="256"/>
            <p14:sldId id="321"/>
            <p14:sldId id="319"/>
            <p14:sldId id="322"/>
            <p14:sldId id="323"/>
            <p14:sldId id="320"/>
            <p14:sldId id="291"/>
            <p14:sldId id="292"/>
            <p14:sldId id="312"/>
            <p14:sldId id="313"/>
            <p14:sldId id="314"/>
            <p14:sldId id="311"/>
            <p14:sldId id="315"/>
            <p14:sldId id="316"/>
            <p14:sldId id="30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6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33"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A979A0F-4294-43E8-AB54-8197AE1E357D}" type="datetime1">
              <a:rPr lang="en-US" smtClean="0"/>
              <a:t>20-Nov-21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79F4C61-6490-44B0-BEC0-6AB86FC8ED85}" type="slidenum">
              <a:rPr lang="en-US" smtClean="0"/>
              <a:t>‹#›</a:t>
            </a:fld>
            <a:endParaRPr lang="en-US"/>
          </a:p>
        </p:txBody>
      </p:sp>
    </p:spTree>
    <p:extLst>
      <p:ext uri="{BB962C8B-B14F-4D97-AF65-F5344CB8AC3E}">
        <p14:creationId xmlns:p14="http://schemas.microsoft.com/office/powerpoint/2010/main" val="3242225860"/>
      </p:ext>
    </p:extLst>
  </p:cSld>
  <p:clrMap bg1="lt1" tx1="dk1" bg2="lt2" tx2="dk2" accent1="accent1" accent2="accent2" accent3="accent3" accent4="accent4" accent5="accent5" accent6="accent6" hlink="hlink" folHlink="folHlink"/>
  <p:hf sldNum="0"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27272"/>
              <a:buChar char="●"/>
              <a:defRPr sz="1100"/>
            </a:lvl1pPr>
            <a:lvl2pPr lvl="1">
              <a:spcBef>
                <a:spcPts val="0"/>
              </a:spcBef>
              <a:buSzPct val="127272"/>
              <a:buChar char="○"/>
              <a:defRPr sz="1100"/>
            </a:lvl2pPr>
            <a:lvl3pPr lvl="2">
              <a:spcBef>
                <a:spcPts val="0"/>
              </a:spcBef>
              <a:buSzPct val="127272"/>
              <a:buChar char="■"/>
              <a:defRPr sz="1100"/>
            </a:lvl3pPr>
            <a:lvl4pPr lvl="3">
              <a:spcBef>
                <a:spcPts val="0"/>
              </a:spcBef>
              <a:buSzPct val="127272"/>
              <a:buChar char="●"/>
              <a:defRPr sz="1100"/>
            </a:lvl4pPr>
            <a:lvl5pPr lvl="4">
              <a:spcBef>
                <a:spcPts val="0"/>
              </a:spcBef>
              <a:buSzPct val="127272"/>
              <a:buChar char="○"/>
              <a:defRPr sz="1100"/>
            </a:lvl5pPr>
            <a:lvl6pPr lvl="5">
              <a:spcBef>
                <a:spcPts val="0"/>
              </a:spcBef>
              <a:buSzPct val="127272"/>
              <a:buChar char="■"/>
              <a:defRPr sz="1100"/>
            </a:lvl6pPr>
            <a:lvl7pPr lvl="6">
              <a:spcBef>
                <a:spcPts val="0"/>
              </a:spcBef>
              <a:buSzPct val="127272"/>
              <a:buChar char="●"/>
              <a:defRPr sz="1100"/>
            </a:lvl7pPr>
            <a:lvl8pPr lvl="7">
              <a:spcBef>
                <a:spcPts val="0"/>
              </a:spcBef>
              <a:buSzPct val="127272"/>
              <a:buChar char="○"/>
              <a:defRPr sz="1100"/>
            </a:lvl8pPr>
            <a:lvl9pPr lvl="8">
              <a:spcBef>
                <a:spcPts val="0"/>
              </a:spcBef>
              <a:buSzPct val="127272"/>
              <a:buChar char="■"/>
              <a:defRPr sz="1100"/>
            </a:lvl9pPr>
          </a:lstStyle>
          <a:p>
            <a:endParaRPr/>
          </a:p>
        </p:txBody>
      </p:sp>
    </p:spTree>
  </p:cSld>
  <p:clrMap bg1="lt1" tx1="dk1" bg2="dk2" tx2="lt2" accent1="accent1" accent2="accent2" accent3="accent3" accent4="accent4" accent5="accent5" accent6="accent6" hlink="hlink" folHlink="folHlink"/>
  <p:hf sldNum="0"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37790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42034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57044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88944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13096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995267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40001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161094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950935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23733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77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7055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15811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28865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78250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42943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p:nvPr/>
        </p:nvSpPr>
        <p:spPr>
          <a:xfrm flipH="1">
            <a:off x="8246400" y="5661233"/>
            <a:ext cx="897600" cy="1196800"/>
          </a:xfrm>
          <a:prstGeom prst="rtTriangle">
            <a:avLst/>
          </a:prstGeom>
          <a:solidFill>
            <a:schemeClr val="lt1"/>
          </a:solidFill>
          <a:ln>
            <a:noFill/>
          </a:ln>
        </p:spPr>
        <p:txBody>
          <a:bodyPr wrap="square" lIns="91425" tIns="91425" rIns="91425" bIns="91425" anchor="ctr" anchorCtr="0">
            <a:noAutofit/>
          </a:bodyPr>
          <a:lstStyle/>
          <a:p>
            <a:pPr lvl="0">
              <a:spcBef>
                <a:spcPts val="0"/>
              </a:spcBef>
              <a:buNone/>
            </a:pPr>
            <a:endParaRPr/>
          </a:p>
        </p:txBody>
      </p:sp>
      <p:sp>
        <p:nvSpPr>
          <p:cNvPr id="11" name="Shape 11"/>
          <p:cNvSpPr/>
          <p:nvPr/>
        </p:nvSpPr>
        <p:spPr>
          <a:xfrm flipH="1">
            <a:off x="8246400" y="5661167"/>
            <a:ext cx="897600" cy="1196800"/>
          </a:xfrm>
          <a:prstGeom prst="round1Rect">
            <a:avLst>
              <a:gd name="adj" fmla="val 16667"/>
            </a:avLst>
          </a:prstGeom>
          <a:solidFill>
            <a:schemeClr val="lt1">
              <a:alpha val="68080"/>
            </a:schemeClr>
          </a:solidFill>
          <a:ln>
            <a:noFill/>
          </a:ln>
        </p:spPr>
        <p:txBody>
          <a:bodyPr wrap="square" lIns="91425" tIns="91425" rIns="91425" bIns="91425" anchor="ctr" anchorCtr="0">
            <a:noAutofit/>
          </a:bodyPr>
          <a:lstStyle/>
          <a:p>
            <a:pPr lvl="0">
              <a:spcBef>
                <a:spcPts val="0"/>
              </a:spcBef>
              <a:buNone/>
            </a:pPr>
            <a:endParaRPr/>
          </a:p>
        </p:txBody>
      </p:sp>
      <p:sp>
        <p:nvSpPr>
          <p:cNvPr id="12" name="Shape 12"/>
          <p:cNvSpPr txBox="1">
            <a:spLocks noGrp="1"/>
          </p:cNvSpPr>
          <p:nvPr>
            <p:ph type="ctrTitle"/>
          </p:nvPr>
        </p:nvSpPr>
        <p:spPr>
          <a:xfrm>
            <a:off x="390525" y="2425700"/>
            <a:ext cx="8222100" cy="1244800"/>
          </a:xfrm>
          <a:prstGeom prst="rect">
            <a:avLst/>
          </a:prstGeom>
        </p:spPr>
        <p:txBody>
          <a:bodyPr wrap="square" lIns="91425" tIns="91425" rIns="91425" bIns="91425" anchor="b"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13" name="Shape 13"/>
          <p:cNvSpPr txBox="1">
            <a:spLocks noGrp="1"/>
          </p:cNvSpPr>
          <p:nvPr>
            <p:ph type="subTitle" idx="1"/>
          </p:nvPr>
        </p:nvSpPr>
        <p:spPr>
          <a:xfrm>
            <a:off x="390525" y="3718840"/>
            <a:ext cx="8222100" cy="577200"/>
          </a:xfrm>
          <a:prstGeom prst="rect">
            <a:avLst/>
          </a:prstGeom>
        </p:spPr>
        <p:txBody>
          <a:bodyPr wrap="square" lIns="91425" tIns="91425" rIns="91425" bIns="91425" anchor="t" anchorCtr="0"/>
          <a:lstStyle>
            <a:lvl1pPr lvl="0">
              <a:lnSpc>
                <a:spcPct val="100000"/>
              </a:lnSpc>
              <a:spcBef>
                <a:spcPts val="0"/>
              </a:spcBef>
              <a:spcAft>
                <a:spcPts val="0"/>
              </a:spcAft>
              <a:buClr>
                <a:schemeClr val="lt1"/>
              </a:buClr>
              <a:buNone/>
              <a:defRPr>
                <a:solidFill>
                  <a:schemeClr val="lt1"/>
                </a:solidFill>
              </a:defRPr>
            </a:lvl1pPr>
            <a:lvl2pPr lvl="1">
              <a:lnSpc>
                <a:spcPct val="100000"/>
              </a:lnSpc>
              <a:spcBef>
                <a:spcPts val="0"/>
              </a:spcBef>
              <a:spcAft>
                <a:spcPts val="0"/>
              </a:spcAft>
              <a:buClr>
                <a:schemeClr val="lt1"/>
              </a:buClr>
              <a:buSzPct val="100000"/>
              <a:buNone/>
              <a:defRPr sz="1800">
                <a:solidFill>
                  <a:schemeClr val="lt1"/>
                </a:solidFill>
              </a:defRPr>
            </a:lvl2pPr>
            <a:lvl3pPr lvl="2">
              <a:lnSpc>
                <a:spcPct val="100000"/>
              </a:lnSpc>
              <a:spcBef>
                <a:spcPts val="0"/>
              </a:spcBef>
              <a:spcAft>
                <a:spcPts val="0"/>
              </a:spcAft>
              <a:buClr>
                <a:schemeClr val="lt1"/>
              </a:buClr>
              <a:buSzPct val="100000"/>
              <a:buNone/>
              <a:defRPr sz="1800">
                <a:solidFill>
                  <a:schemeClr val="lt1"/>
                </a:solidFill>
              </a:defRPr>
            </a:lvl3pPr>
            <a:lvl4pPr lvl="3">
              <a:lnSpc>
                <a:spcPct val="100000"/>
              </a:lnSpc>
              <a:spcBef>
                <a:spcPts val="0"/>
              </a:spcBef>
              <a:spcAft>
                <a:spcPts val="0"/>
              </a:spcAft>
              <a:buClr>
                <a:schemeClr val="lt1"/>
              </a:buClr>
              <a:buSzPct val="100000"/>
              <a:buNone/>
              <a:defRPr sz="1800">
                <a:solidFill>
                  <a:schemeClr val="lt1"/>
                </a:solidFill>
              </a:defRPr>
            </a:lvl4pPr>
            <a:lvl5pPr lvl="4">
              <a:lnSpc>
                <a:spcPct val="100000"/>
              </a:lnSpc>
              <a:spcBef>
                <a:spcPts val="0"/>
              </a:spcBef>
              <a:spcAft>
                <a:spcPts val="0"/>
              </a:spcAft>
              <a:buClr>
                <a:schemeClr val="lt1"/>
              </a:buClr>
              <a:buSzPct val="100000"/>
              <a:buNone/>
              <a:defRPr sz="1800">
                <a:solidFill>
                  <a:schemeClr val="lt1"/>
                </a:solidFill>
              </a:defRPr>
            </a:lvl5pPr>
            <a:lvl6pPr lvl="5">
              <a:lnSpc>
                <a:spcPct val="100000"/>
              </a:lnSpc>
              <a:spcBef>
                <a:spcPts val="0"/>
              </a:spcBef>
              <a:spcAft>
                <a:spcPts val="0"/>
              </a:spcAft>
              <a:buClr>
                <a:schemeClr val="lt1"/>
              </a:buClr>
              <a:buSzPct val="100000"/>
              <a:buNone/>
              <a:defRPr sz="1800">
                <a:solidFill>
                  <a:schemeClr val="lt1"/>
                </a:solidFill>
              </a:defRPr>
            </a:lvl6pPr>
            <a:lvl7pPr lvl="6">
              <a:lnSpc>
                <a:spcPct val="100000"/>
              </a:lnSpc>
              <a:spcBef>
                <a:spcPts val="0"/>
              </a:spcBef>
              <a:spcAft>
                <a:spcPts val="0"/>
              </a:spcAft>
              <a:buClr>
                <a:schemeClr val="lt1"/>
              </a:buClr>
              <a:buSzPct val="100000"/>
              <a:buNone/>
              <a:defRPr sz="1800">
                <a:solidFill>
                  <a:schemeClr val="lt1"/>
                </a:solidFill>
              </a:defRPr>
            </a:lvl7pPr>
            <a:lvl8pPr lvl="7">
              <a:lnSpc>
                <a:spcPct val="100000"/>
              </a:lnSpc>
              <a:spcBef>
                <a:spcPts val="0"/>
              </a:spcBef>
              <a:spcAft>
                <a:spcPts val="0"/>
              </a:spcAft>
              <a:buClr>
                <a:schemeClr val="lt1"/>
              </a:buClr>
              <a:buSzPct val="100000"/>
              <a:buNone/>
              <a:defRPr sz="1800">
                <a:solidFill>
                  <a:schemeClr val="lt1"/>
                </a:solidFill>
              </a:defRPr>
            </a:lvl8pPr>
            <a:lvl9pPr lvl="8">
              <a:lnSpc>
                <a:spcPct val="100000"/>
              </a:lnSpc>
              <a:spcBef>
                <a:spcPts val="0"/>
              </a:spcBef>
              <a:spcAft>
                <a:spcPts val="0"/>
              </a:spcAft>
              <a:buClr>
                <a:schemeClr val="lt1"/>
              </a:buClr>
              <a:buSzPct val="100000"/>
              <a:buNone/>
              <a:defRPr sz="1800">
                <a:solidFill>
                  <a:schemeClr val="lt1"/>
                </a:solidFill>
              </a:defRPr>
            </a:lvl9pPr>
          </a:lstStyle>
          <a:p>
            <a:endParaRPr/>
          </a:p>
        </p:txBody>
      </p:sp>
      <p:sp>
        <p:nvSpPr>
          <p:cNvPr id="14" name="Shape 14"/>
          <p:cNvSpPr txBox="1">
            <a:spLocks noGrp="1"/>
          </p:cNvSpPr>
          <p:nvPr>
            <p:ph type="sldNum" idx="12"/>
          </p:nvPr>
        </p:nvSpPr>
        <p:spPr>
          <a:xfrm>
            <a:off x="8523541" y="6260831"/>
            <a:ext cx="548700" cy="5248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19" name="Shape 19"/>
          <p:cNvSpPr/>
          <p:nvPr/>
        </p:nvSpPr>
        <p:spPr>
          <a:xfrm rot="10800000" flipH="1">
            <a:off x="0" y="2248000"/>
            <a:ext cx="9144000" cy="4610000"/>
          </a:xfrm>
          <a:prstGeom prst="rect">
            <a:avLst/>
          </a:prstGeom>
          <a:solidFill>
            <a:schemeClr val="accent4"/>
          </a:solidFill>
          <a:ln>
            <a:noFill/>
          </a:ln>
        </p:spPr>
        <p:txBody>
          <a:bodyPr wrap="square" lIns="91425" tIns="91425" rIns="91425" bIns="91425" anchor="ctr" anchorCtr="0">
            <a:noAutofit/>
          </a:bodyPr>
          <a:lstStyle/>
          <a:p>
            <a:pPr lvl="0">
              <a:spcBef>
                <a:spcPts val="0"/>
              </a:spcBef>
              <a:buNone/>
            </a:pPr>
            <a:endParaRPr/>
          </a:p>
        </p:txBody>
      </p:sp>
      <p:sp>
        <p:nvSpPr>
          <p:cNvPr id="20" name="Shape 20"/>
          <p:cNvSpPr/>
          <p:nvPr/>
        </p:nvSpPr>
        <p:spPr>
          <a:xfrm>
            <a:off x="0" y="2248000"/>
            <a:ext cx="9144000" cy="1448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wrap="square" lIns="91425" tIns="91425" rIns="91425" bIns="91425" anchor="ctr" anchorCtr="0">
            <a:noAutofit/>
          </a:bodyPr>
          <a:lstStyle/>
          <a:p>
            <a:pPr lvl="0">
              <a:spcBef>
                <a:spcPts val="0"/>
              </a:spcBef>
              <a:buNone/>
            </a:pPr>
            <a:endParaRPr/>
          </a:p>
        </p:txBody>
      </p:sp>
      <p:sp>
        <p:nvSpPr>
          <p:cNvPr id="21" name="Shape 21"/>
          <p:cNvSpPr txBox="1">
            <a:spLocks noGrp="1"/>
          </p:cNvSpPr>
          <p:nvPr>
            <p:ph type="title"/>
          </p:nvPr>
        </p:nvSpPr>
        <p:spPr>
          <a:xfrm>
            <a:off x="471900" y="984967"/>
            <a:ext cx="8222100" cy="10236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471900" y="2558767"/>
            <a:ext cx="8222100" cy="36136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523541" y="6260831"/>
            <a:ext cx="548700" cy="5248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1"/>
        <p:cNvGrpSpPr/>
        <p:nvPr/>
      </p:nvGrpSpPr>
      <p:grpSpPr>
        <a:xfrm>
          <a:off x="0" y="0"/>
          <a:ext cx="0" cy="0"/>
          <a:chOff x="0" y="0"/>
          <a:chExt cx="0" cy="0"/>
        </a:xfrm>
      </p:grpSpPr>
      <p:sp>
        <p:nvSpPr>
          <p:cNvPr id="32" name="Shape 32"/>
          <p:cNvSpPr/>
          <p:nvPr/>
        </p:nvSpPr>
        <p:spPr>
          <a:xfrm rot="10800000" flipH="1">
            <a:off x="0" y="875200"/>
            <a:ext cx="9144000" cy="5982800"/>
          </a:xfrm>
          <a:prstGeom prst="rect">
            <a:avLst/>
          </a:prstGeom>
          <a:solidFill>
            <a:schemeClr val="accent4"/>
          </a:solidFill>
          <a:ln>
            <a:noFill/>
          </a:ln>
        </p:spPr>
        <p:txBody>
          <a:bodyPr wrap="square" lIns="91425" tIns="91425" rIns="91425" bIns="91425" anchor="ctr" anchorCtr="0">
            <a:noAutofit/>
          </a:bodyPr>
          <a:lstStyle/>
          <a:p>
            <a:pPr lvl="0">
              <a:spcBef>
                <a:spcPts val="0"/>
              </a:spcBef>
              <a:buNone/>
            </a:pPr>
            <a:endParaRPr/>
          </a:p>
        </p:txBody>
      </p:sp>
      <p:sp>
        <p:nvSpPr>
          <p:cNvPr id="33" name="Shape 33"/>
          <p:cNvSpPr/>
          <p:nvPr/>
        </p:nvSpPr>
        <p:spPr>
          <a:xfrm>
            <a:off x="0" y="875133"/>
            <a:ext cx="9144000" cy="1448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wrap="square" lIns="91425" tIns="91425" rIns="91425" bIns="91425" anchor="ctr" anchorCtr="0">
            <a:noAutofit/>
          </a:bodyPr>
          <a:lstStyle/>
          <a:p>
            <a:pPr lvl="0">
              <a:spcBef>
                <a:spcPts val="0"/>
              </a:spcBef>
              <a:buNone/>
            </a:pPr>
            <a:endParaRPr/>
          </a:p>
        </p:txBody>
      </p:sp>
      <p:sp>
        <p:nvSpPr>
          <p:cNvPr id="34" name="Shape 34"/>
          <p:cNvSpPr txBox="1">
            <a:spLocks noGrp="1"/>
          </p:cNvSpPr>
          <p:nvPr>
            <p:ph type="title"/>
          </p:nvPr>
        </p:nvSpPr>
        <p:spPr>
          <a:xfrm>
            <a:off x="98250" y="21800"/>
            <a:ext cx="8826600" cy="803600"/>
          </a:xfrm>
          <a:prstGeom prst="rect">
            <a:avLst/>
          </a:prstGeom>
        </p:spPr>
        <p:txBody>
          <a:bodyPr wrap="square" lIns="91425" tIns="91425" rIns="91425" bIns="91425" anchor="ctr" anchorCtr="0"/>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a:endParaRPr/>
          </a:p>
        </p:txBody>
      </p:sp>
      <p:sp>
        <p:nvSpPr>
          <p:cNvPr id="35" name="Shape 35"/>
          <p:cNvSpPr txBox="1">
            <a:spLocks noGrp="1"/>
          </p:cNvSpPr>
          <p:nvPr>
            <p:ph type="sldNum" idx="12"/>
          </p:nvPr>
        </p:nvSpPr>
        <p:spPr>
          <a:xfrm>
            <a:off x="8523541" y="6260831"/>
            <a:ext cx="548700" cy="5248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6"/>
        <p:cNvGrpSpPr/>
        <p:nvPr/>
      </p:nvGrpSpPr>
      <p:grpSpPr>
        <a:xfrm>
          <a:off x="0" y="0"/>
          <a:ext cx="0" cy="0"/>
          <a:chOff x="0" y="0"/>
          <a:chExt cx="0" cy="0"/>
        </a:xfrm>
      </p:grpSpPr>
      <p:sp>
        <p:nvSpPr>
          <p:cNvPr id="37" name="Shape 37"/>
          <p:cNvSpPr txBox="1"/>
          <p:nvPr/>
        </p:nvSpPr>
        <p:spPr>
          <a:xfrm rot="10800000" flipH="1">
            <a:off x="3276600" y="33"/>
            <a:ext cx="5867400" cy="6858000"/>
          </a:xfrm>
          <a:prstGeom prst="rect">
            <a:avLst/>
          </a:prstGeom>
          <a:solidFill>
            <a:schemeClr val="accent4"/>
          </a:solidFill>
          <a:ln>
            <a:noFill/>
          </a:ln>
        </p:spPr>
        <p:txBody>
          <a:bodyPr wrap="square" lIns="91425" tIns="91425" rIns="91425" bIns="91425" anchor="ctr" anchorCtr="0">
            <a:noAutofit/>
          </a:bodyPr>
          <a:lstStyle/>
          <a:p>
            <a:pPr lvl="0">
              <a:spcBef>
                <a:spcPts val="0"/>
              </a:spcBef>
              <a:buNone/>
            </a:pPr>
            <a:endParaRPr/>
          </a:p>
        </p:txBody>
      </p:sp>
      <p:sp>
        <p:nvSpPr>
          <p:cNvPr id="38" name="Shape 38"/>
          <p:cNvSpPr/>
          <p:nvPr/>
        </p:nvSpPr>
        <p:spPr>
          <a:xfrm rot="-5400000">
            <a:off x="-98100" y="3374700"/>
            <a:ext cx="6858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wrap="square" lIns="91425" tIns="91425" rIns="91425" bIns="91425" anchor="ctr" anchorCtr="0">
            <a:noAutofit/>
          </a:bodyPr>
          <a:lstStyle/>
          <a:p>
            <a:pPr lvl="0">
              <a:spcBef>
                <a:spcPts val="0"/>
              </a:spcBef>
              <a:buNone/>
            </a:pPr>
            <a:endParaRPr/>
          </a:p>
        </p:txBody>
      </p:sp>
      <p:sp>
        <p:nvSpPr>
          <p:cNvPr id="39" name="Shape 39"/>
          <p:cNvSpPr txBox="1">
            <a:spLocks noGrp="1"/>
          </p:cNvSpPr>
          <p:nvPr>
            <p:ph type="title"/>
          </p:nvPr>
        </p:nvSpPr>
        <p:spPr>
          <a:xfrm>
            <a:off x="226078" y="477067"/>
            <a:ext cx="2808000" cy="1271200"/>
          </a:xfrm>
          <a:prstGeom prst="rect">
            <a:avLst/>
          </a:prstGeom>
        </p:spPr>
        <p:txBody>
          <a:bodyPr wrap="square"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40" name="Shape 40"/>
          <p:cNvSpPr txBox="1">
            <a:spLocks noGrp="1"/>
          </p:cNvSpPr>
          <p:nvPr>
            <p:ph type="body" idx="1"/>
          </p:nvPr>
        </p:nvSpPr>
        <p:spPr>
          <a:xfrm>
            <a:off x="226075" y="1954400"/>
            <a:ext cx="2808000" cy="4218000"/>
          </a:xfrm>
          <a:prstGeom prst="rect">
            <a:avLst/>
          </a:prstGeom>
        </p:spPr>
        <p:txBody>
          <a:bodyPr wrap="square" lIns="91425" tIns="91425" rIns="91425" bIns="91425" anchor="t" anchorCtr="0"/>
          <a:lstStyle>
            <a:lvl1pPr lvl="0">
              <a:spcBef>
                <a:spcPts val="0"/>
              </a:spcBef>
              <a:buClr>
                <a:schemeClr val="lt1"/>
              </a:buClr>
              <a:buSzPct val="100000"/>
              <a:defRPr sz="1200">
                <a:solidFill>
                  <a:schemeClr val="lt1"/>
                </a:solidFill>
              </a:defRPr>
            </a:lvl1pPr>
            <a:lvl2pPr lvl="1">
              <a:spcBef>
                <a:spcPts val="0"/>
              </a:spcBef>
              <a:buClr>
                <a:schemeClr val="lt1"/>
              </a:buClr>
              <a:buSzPct val="100000"/>
              <a:defRPr sz="1200">
                <a:solidFill>
                  <a:schemeClr val="lt1"/>
                </a:solidFill>
              </a:defRPr>
            </a:lvl2pPr>
            <a:lvl3pPr lvl="2">
              <a:spcBef>
                <a:spcPts val="0"/>
              </a:spcBef>
              <a:buClr>
                <a:schemeClr val="lt1"/>
              </a:buClr>
              <a:buSzPct val="100000"/>
              <a:defRPr sz="1200">
                <a:solidFill>
                  <a:schemeClr val="lt1"/>
                </a:solidFill>
              </a:defRPr>
            </a:lvl3pPr>
            <a:lvl4pPr lvl="3">
              <a:spcBef>
                <a:spcPts val="0"/>
              </a:spcBef>
              <a:buClr>
                <a:schemeClr val="lt1"/>
              </a:buClr>
              <a:buSzPct val="100000"/>
              <a:defRPr sz="1200">
                <a:solidFill>
                  <a:schemeClr val="lt1"/>
                </a:solidFill>
              </a:defRPr>
            </a:lvl4pPr>
            <a:lvl5pPr lvl="4">
              <a:spcBef>
                <a:spcPts val="0"/>
              </a:spcBef>
              <a:buClr>
                <a:schemeClr val="lt1"/>
              </a:buClr>
              <a:buSzPct val="100000"/>
              <a:defRPr sz="1200">
                <a:solidFill>
                  <a:schemeClr val="lt1"/>
                </a:solidFill>
              </a:defRPr>
            </a:lvl5pPr>
            <a:lvl6pPr lvl="5">
              <a:spcBef>
                <a:spcPts val="0"/>
              </a:spcBef>
              <a:buClr>
                <a:schemeClr val="lt1"/>
              </a:buClr>
              <a:buSzPct val="100000"/>
              <a:defRPr sz="1200">
                <a:solidFill>
                  <a:schemeClr val="lt1"/>
                </a:solidFill>
              </a:defRPr>
            </a:lvl6pPr>
            <a:lvl7pPr lvl="6">
              <a:spcBef>
                <a:spcPts val="0"/>
              </a:spcBef>
              <a:buClr>
                <a:schemeClr val="lt1"/>
              </a:buClr>
              <a:buSzPct val="100000"/>
              <a:defRPr sz="1200">
                <a:solidFill>
                  <a:schemeClr val="lt1"/>
                </a:solidFill>
              </a:defRPr>
            </a:lvl7pPr>
            <a:lvl8pPr lvl="7">
              <a:spcBef>
                <a:spcPts val="0"/>
              </a:spcBef>
              <a:buClr>
                <a:schemeClr val="lt1"/>
              </a:buClr>
              <a:buSzPct val="100000"/>
              <a:defRPr sz="1200">
                <a:solidFill>
                  <a:schemeClr val="lt1"/>
                </a:solidFill>
              </a:defRPr>
            </a:lvl8pPr>
            <a:lvl9pPr lvl="8">
              <a:spcBef>
                <a:spcPts val="0"/>
              </a:spcBef>
              <a:buClr>
                <a:schemeClr val="lt1"/>
              </a:buClr>
              <a:buSzPct val="100000"/>
              <a:defRPr sz="1200">
                <a:solidFill>
                  <a:schemeClr val="lt1"/>
                </a:solidFill>
              </a:defRPr>
            </a:lvl9pPr>
          </a:lstStyle>
          <a:p>
            <a:endParaRPr/>
          </a:p>
        </p:txBody>
      </p:sp>
      <p:sp>
        <p:nvSpPr>
          <p:cNvPr id="41" name="Shape 41"/>
          <p:cNvSpPr txBox="1">
            <a:spLocks noGrp="1"/>
          </p:cNvSpPr>
          <p:nvPr>
            <p:ph type="sldNum" idx="12"/>
          </p:nvPr>
        </p:nvSpPr>
        <p:spPr>
          <a:xfrm>
            <a:off x="8523541" y="6260831"/>
            <a:ext cx="548700" cy="5248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Main point">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490250" y="651000"/>
            <a:ext cx="6227100" cy="5454400"/>
          </a:xfrm>
          <a:prstGeom prst="rect">
            <a:avLst/>
          </a:prstGeom>
        </p:spPr>
        <p:txBody>
          <a:bodyPr wrap="square" lIns="91425" tIns="91425" rIns="91425" bIns="91425" anchor="ctr" anchorCtr="0"/>
          <a:lstStyle>
            <a:lvl1pPr lvl="0">
              <a:spcBef>
                <a:spcPts val="0"/>
              </a:spcBef>
              <a:buSzPct val="100000"/>
              <a:defRPr sz="6000"/>
            </a:lvl1pPr>
            <a:lvl2pPr lvl="1">
              <a:spcBef>
                <a:spcPts val="0"/>
              </a:spcBef>
              <a:buSzPct val="100000"/>
              <a:defRPr sz="6000"/>
            </a:lvl2pPr>
            <a:lvl3pPr lvl="2">
              <a:spcBef>
                <a:spcPts val="0"/>
              </a:spcBef>
              <a:buSzPct val="100000"/>
              <a:defRPr sz="6000"/>
            </a:lvl3pPr>
            <a:lvl4pPr lvl="3">
              <a:spcBef>
                <a:spcPts val="0"/>
              </a:spcBef>
              <a:buSzPct val="100000"/>
              <a:defRPr sz="6000"/>
            </a:lvl4pPr>
            <a:lvl5pPr lvl="4">
              <a:spcBef>
                <a:spcPts val="0"/>
              </a:spcBef>
              <a:buSzPct val="100000"/>
              <a:defRPr sz="6000"/>
            </a:lvl5pPr>
            <a:lvl6pPr lvl="5">
              <a:spcBef>
                <a:spcPts val="0"/>
              </a:spcBef>
              <a:buSzPct val="100000"/>
              <a:defRPr sz="6000"/>
            </a:lvl6pPr>
            <a:lvl7pPr lvl="6">
              <a:spcBef>
                <a:spcPts val="0"/>
              </a:spcBef>
              <a:buSzPct val="100000"/>
              <a:defRPr sz="6000"/>
            </a:lvl7pPr>
            <a:lvl8pPr lvl="7">
              <a:spcBef>
                <a:spcPts val="0"/>
              </a:spcBef>
              <a:buSzPct val="100000"/>
              <a:defRPr sz="6000"/>
            </a:lvl8pPr>
            <a:lvl9pPr lvl="8">
              <a:spcBef>
                <a:spcPts val="0"/>
              </a:spcBef>
              <a:buSzPct val="100000"/>
              <a:defRPr sz="6000"/>
            </a:lvl9pPr>
          </a:lstStyle>
          <a:p>
            <a:endParaRPr/>
          </a:p>
        </p:txBody>
      </p:sp>
      <p:sp>
        <p:nvSpPr>
          <p:cNvPr id="44" name="Shape 44"/>
          <p:cNvSpPr txBox="1">
            <a:spLocks noGrp="1"/>
          </p:cNvSpPr>
          <p:nvPr>
            <p:ph type="sldNum" idx="12"/>
          </p:nvPr>
        </p:nvSpPr>
        <p:spPr>
          <a:xfrm>
            <a:off x="8523541" y="6260831"/>
            <a:ext cx="548700" cy="5248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chemeClr val="lt1"/>
                </a:solidFill>
              </a:rPr>
              <a:pPr lvl="0">
                <a:spcBef>
                  <a:spcPts val="0"/>
                </a:spcBef>
                <a:buNone/>
              </a:pPr>
              <a:t>‹#›</a:t>
            </a:fld>
            <a:endParaRPr lang="en">
              <a:solidFill>
                <a:schemeClr val="lt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aption">
    <p:spTree>
      <p:nvGrpSpPr>
        <p:cNvPr id="1" name="Shape 52"/>
        <p:cNvGrpSpPr/>
        <p:nvPr/>
      </p:nvGrpSpPr>
      <p:grpSpPr>
        <a:xfrm>
          <a:off x="0" y="0"/>
          <a:ext cx="0" cy="0"/>
          <a:chOff x="0" y="0"/>
          <a:chExt cx="0" cy="0"/>
        </a:xfrm>
      </p:grpSpPr>
      <p:sp>
        <p:nvSpPr>
          <p:cNvPr id="53" name="Shape 53"/>
          <p:cNvSpPr txBox="1"/>
          <p:nvPr/>
        </p:nvSpPr>
        <p:spPr>
          <a:xfrm rot="10800000" flipH="1">
            <a:off x="0" y="0"/>
            <a:ext cx="9144000" cy="6261200"/>
          </a:xfrm>
          <a:prstGeom prst="rect">
            <a:avLst/>
          </a:prstGeom>
          <a:solidFill>
            <a:schemeClr val="accent4"/>
          </a:solidFill>
          <a:ln>
            <a:noFill/>
          </a:ln>
        </p:spPr>
        <p:txBody>
          <a:bodyPr wrap="square" lIns="91425" tIns="91425" rIns="91425" bIns="91425" anchor="ctr" anchorCtr="0">
            <a:noAutofit/>
          </a:bodyPr>
          <a:lstStyle/>
          <a:p>
            <a:pPr lvl="0">
              <a:spcBef>
                <a:spcPts val="0"/>
              </a:spcBef>
              <a:buNone/>
            </a:pPr>
            <a:endParaRPr/>
          </a:p>
        </p:txBody>
      </p:sp>
      <p:sp>
        <p:nvSpPr>
          <p:cNvPr id="54" name="Shape 54"/>
          <p:cNvSpPr/>
          <p:nvPr/>
        </p:nvSpPr>
        <p:spPr>
          <a:xfrm rot="10800000" flipH="1">
            <a:off x="0" y="6163633"/>
            <a:ext cx="9144000" cy="988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wrap="square" lIns="91425" tIns="91425" rIns="91425" bIns="91425" anchor="ctr" anchorCtr="0">
            <a:noAutofit/>
          </a:bodyPr>
          <a:lstStyle/>
          <a:p>
            <a:pPr lvl="0">
              <a:spcBef>
                <a:spcPts val="0"/>
              </a:spcBef>
              <a:buNone/>
            </a:pPr>
            <a:endParaRPr/>
          </a:p>
        </p:txBody>
      </p:sp>
      <p:sp>
        <p:nvSpPr>
          <p:cNvPr id="55" name="Shape 55"/>
          <p:cNvSpPr txBox="1">
            <a:spLocks noGrp="1"/>
          </p:cNvSpPr>
          <p:nvPr>
            <p:ph type="body" idx="1"/>
          </p:nvPr>
        </p:nvSpPr>
        <p:spPr>
          <a:xfrm>
            <a:off x="57150" y="6262433"/>
            <a:ext cx="8382000" cy="595600"/>
          </a:xfrm>
          <a:prstGeom prst="rect">
            <a:avLst/>
          </a:prstGeom>
        </p:spPr>
        <p:txBody>
          <a:bodyPr wrap="square" lIns="91425" tIns="91425" rIns="91425" bIns="91425" anchor="ctr" anchorCtr="0"/>
          <a:lstStyle>
            <a:lvl1pPr lvl="0">
              <a:lnSpc>
                <a:spcPct val="100000"/>
              </a:lnSpc>
              <a:spcBef>
                <a:spcPts val="0"/>
              </a:spcBef>
              <a:spcAft>
                <a:spcPts val="0"/>
              </a:spcAft>
              <a:buClr>
                <a:schemeClr val="lt1"/>
              </a:buClr>
              <a:buSzPct val="100000"/>
              <a:buNone/>
              <a:defRPr sz="1200">
                <a:solidFill>
                  <a:schemeClr val="lt1"/>
                </a:solidFill>
              </a:defRPr>
            </a:lvl1pPr>
          </a:lstStyle>
          <a:p>
            <a:endParaRPr/>
          </a:p>
        </p:txBody>
      </p:sp>
      <p:sp>
        <p:nvSpPr>
          <p:cNvPr id="56" name="Shape 56"/>
          <p:cNvSpPr txBox="1">
            <a:spLocks noGrp="1"/>
          </p:cNvSpPr>
          <p:nvPr>
            <p:ph type="sldNum" idx="12"/>
          </p:nvPr>
        </p:nvSpPr>
        <p:spPr>
          <a:xfrm>
            <a:off x="8523541" y="6260831"/>
            <a:ext cx="548700" cy="5248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chemeClr val="lt1"/>
                </a:solidFill>
              </a:rPr>
              <a:pPr lvl="0">
                <a:spcBef>
                  <a:spcPts val="0"/>
                </a:spcBef>
                <a:buNone/>
              </a:pPr>
              <a:t>‹#›</a:t>
            </a:fld>
            <a:endParaRPr lang="en">
              <a:solidFill>
                <a:schemeClr val="lt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Big number">
    <p:bg>
      <p:bgPr>
        <a:solidFill>
          <a:schemeClr val="accent4"/>
        </a:solidFill>
        <a:effectLst/>
      </p:bgPr>
    </p:bg>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475500" y="1678033"/>
            <a:ext cx="8222100" cy="2618000"/>
          </a:xfrm>
          <a:prstGeom prst="rect">
            <a:avLst/>
          </a:prstGeom>
        </p:spPr>
        <p:txBody>
          <a:bodyPr wrap="square" lIns="91425" tIns="91425" rIns="91425" bIns="91425" anchor="b" anchorCtr="0"/>
          <a:lstStyle>
            <a:lvl1pPr lvl="0" algn="ctr">
              <a:spcBef>
                <a:spcPts val="0"/>
              </a:spcBef>
              <a:buClr>
                <a:schemeClr val="dk2"/>
              </a:buClr>
              <a:buSzPct val="100000"/>
              <a:defRPr sz="12000">
                <a:solidFill>
                  <a:schemeClr val="dk2"/>
                </a:solidFill>
              </a:defRPr>
            </a:lvl1pPr>
            <a:lvl2pPr lvl="1" algn="ctr">
              <a:spcBef>
                <a:spcPts val="0"/>
              </a:spcBef>
              <a:buClr>
                <a:schemeClr val="dk2"/>
              </a:buClr>
              <a:buSzPct val="100000"/>
              <a:defRPr sz="12000">
                <a:solidFill>
                  <a:schemeClr val="dk2"/>
                </a:solidFill>
              </a:defRPr>
            </a:lvl2pPr>
            <a:lvl3pPr lvl="2" algn="ctr">
              <a:spcBef>
                <a:spcPts val="0"/>
              </a:spcBef>
              <a:buClr>
                <a:schemeClr val="dk2"/>
              </a:buClr>
              <a:buSzPct val="100000"/>
              <a:defRPr sz="12000">
                <a:solidFill>
                  <a:schemeClr val="dk2"/>
                </a:solidFill>
              </a:defRPr>
            </a:lvl3pPr>
            <a:lvl4pPr lvl="3" algn="ctr">
              <a:spcBef>
                <a:spcPts val="0"/>
              </a:spcBef>
              <a:buClr>
                <a:schemeClr val="dk2"/>
              </a:buClr>
              <a:buSzPct val="100000"/>
              <a:defRPr sz="12000">
                <a:solidFill>
                  <a:schemeClr val="dk2"/>
                </a:solidFill>
              </a:defRPr>
            </a:lvl4pPr>
            <a:lvl5pPr lvl="4" algn="ctr">
              <a:spcBef>
                <a:spcPts val="0"/>
              </a:spcBef>
              <a:buClr>
                <a:schemeClr val="dk2"/>
              </a:buClr>
              <a:buSzPct val="100000"/>
              <a:defRPr sz="12000">
                <a:solidFill>
                  <a:schemeClr val="dk2"/>
                </a:solidFill>
              </a:defRPr>
            </a:lvl5pPr>
            <a:lvl6pPr lvl="5" algn="ctr">
              <a:spcBef>
                <a:spcPts val="0"/>
              </a:spcBef>
              <a:buClr>
                <a:schemeClr val="dk2"/>
              </a:buClr>
              <a:buSzPct val="100000"/>
              <a:defRPr sz="12000">
                <a:solidFill>
                  <a:schemeClr val="dk2"/>
                </a:solidFill>
              </a:defRPr>
            </a:lvl6pPr>
            <a:lvl7pPr lvl="6" algn="ctr">
              <a:spcBef>
                <a:spcPts val="0"/>
              </a:spcBef>
              <a:buClr>
                <a:schemeClr val="dk2"/>
              </a:buClr>
              <a:buSzPct val="100000"/>
              <a:defRPr sz="12000">
                <a:solidFill>
                  <a:schemeClr val="dk2"/>
                </a:solidFill>
              </a:defRPr>
            </a:lvl7pPr>
            <a:lvl8pPr lvl="7" algn="ctr">
              <a:spcBef>
                <a:spcPts val="0"/>
              </a:spcBef>
              <a:buClr>
                <a:schemeClr val="dk2"/>
              </a:buClr>
              <a:buSzPct val="100000"/>
              <a:defRPr sz="12000">
                <a:solidFill>
                  <a:schemeClr val="dk2"/>
                </a:solidFill>
              </a:defRPr>
            </a:lvl8pPr>
            <a:lvl9pPr lvl="8" algn="ctr">
              <a:spcBef>
                <a:spcPts val="0"/>
              </a:spcBef>
              <a:buClr>
                <a:schemeClr val="dk2"/>
              </a:buClr>
              <a:buSzPct val="100000"/>
              <a:defRPr sz="12000">
                <a:solidFill>
                  <a:schemeClr val="dk2"/>
                </a:solidFill>
              </a:defRPr>
            </a:lvl9pPr>
          </a:lstStyle>
          <a:p>
            <a:endParaRPr/>
          </a:p>
        </p:txBody>
      </p:sp>
      <p:sp>
        <p:nvSpPr>
          <p:cNvPr id="59" name="Shape 59"/>
          <p:cNvSpPr txBox="1">
            <a:spLocks noGrp="1"/>
          </p:cNvSpPr>
          <p:nvPr>
            <p:ph type="body" idx="1"/>
          </p:nvPr>
        </p:nvSpPr>
        <p:spPr>
          <a:xfrm>
            <a:off x="475500" y="4406167"/>
            <a:ext cx="8222100" cy="1734400"/>
          </a:xfrm>
          <a:prstGeom prst="rect">
            <a:avLst/>
          </a:prstGeom>
        </p:spPr>
        <p:txBody>
          <a:bodyPr wrap="square"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60" name="Shape 60"/>
          <p:cNvSpPr txBox="1">
            <a:spLocks noGrp="1"/>
          </p:cNvSpPr>
          <p:nvPr>
            <p:ph type="sldNum" idx="12"/>
          </p:nvPr>
        </p:nvSpPr>
        <p:spPr>
          <a:xfrm>
            <a:off x="8523541" y="6260831"/>
            <a:ext cx="548700" cy="5248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Shape 62"/>
          <p:cNvSpPr txBox="1">
            <a:spLocks noGrp="1"/>
          </p:cNvSpPr>
          <p:nvPr>
            <p:ph type="sldNum" idx="12"/>
          </p:nvPr>
        </p:nvSpPr>
        <p:spPr>
          <a:xfrm>
            <a:off x="8523541" y="6260831"/>
            <a:ext cx="548700" cy="5248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71900" y="984967"/>
            <a:ext cx="8222100" cy="1023600"/>
          </a:xfrm>
          <a:prstGeom prst="rect">
            <a:avLst/>
          </a:prstGeom>
          <a:noFill/>
          <a:ln>
            <a:noFill/>
          </a:ln>
        </p:spPr>
        <p:txBody>
          <a:bodyPr wrap="square" lIns="91425" tIns="91425" rIns="91425" bIns="91425" anchor="b" anchorCtr="0"/>
          <a:lstStyle>
            <a:lvl1pPr lvl="0">
              <a:spcBef>
                <a:spcPts val="0"/>
              </a:spcBef>
              <a:buClr>
                <a:schemeClr val="lt1"/>
              </a:buClr>
              <a:buSzPct val="100000"/>
              <a:buFont typeface="Roboto"/>
              <a:buNone/>
              <a:defRPr sz="3200">
                <a:solidFill>
                  <a:schemeClr val="lt1"/>
                </a:solidFill>
                <a:latin typeface="Roboto"/>
                <a:ea typeface="Roboto"/>
                <a:cs typeface="Roboto"/>
                <a:sym typeface="Roboto"/>
              </a:defRPr>
            </a:lvl1pPr>
            <a:lvl2pPr lvl="1">
              <a:spcBef>
                <a:spcPts val="0"/>
              </a:spcBef>
              <a:buClr>
                <a:schemeClr val="lt1"/>
              </a:buClr>
              <a:buSzPct val="100000"/>
              <a:buFont typeface="Roboto"/>
              <a:buNone/>
              <a:defRPr sz="3200">
                <a:solidFill>
                  <a:schemeClr val="lt1"/>
                </a:solidFill>
                <a:latin typeface="Roboto"/>
                <a:ea typeface="Roboto"/>
                <a:cs typeface="Roboto"/>
                <a:sym typeface="Roboto"/>
              </a:defRPr>
            </a:lvl2pPr>
            <a:lvl3pPr lvl="2">
              <a:spcBef>
                <a:spcPts val="0"/>
              </a:spcBef>
              <a:buClr>
                <a:schemeClr val="lt1"/>
              </a:buClr>
              <a:buSzPct val="100000"/>
              <a:buFont typeface="Roboto"/>
              <a:buNone/>
              <a:defRPr sz="3200">
                <a:solidFill>
                  <a:schemeClr val="lt1"/>
                </a:solidFill>
                <a:latin typeface="Roboto"/>
                <a:ea typeface="Roboto"/>
                <a:cs typeface="Roboto"/>
                <a:sym typeface="Roboto"/>
              </a:defRPr>
            </a:lvl3pPr>
            <a:lvl4pPr lvl="3">
              <a:spcBef>
                <a:spcPts val="0"/>
              </a:spcBef>
              <a:buClr>
                <a:schemeClr val="lt1"/>
              </a:buClr>
              <a:buSzPct val="100000"/>
              <a:buFont typeface="Roboto"/>
              <a:buNone/>
              <a:defRPr sz="3200">
                <a:solidFill>
                  <a:schemeClr val="lt1"/>
                </a:solidFill>
                <a:latin typeface="Roboto"/>
                <a:ea typeface="Roboto"/>
                <a:cs typeface="Roboto"/>
                <a:sym typeface="Roboto"/>
              </a:defRPr>
            </a:lvl4pPr>
            <a:lvl5pPr lvl="4">
              <a:spcBef>
                <a:spcPts val="0"/>
              </a:spcBef>
              <a:buClr>
                <a:schemeClr val="lt1"/>
              </a:buClr>
              <a:buSzPct val="100000"/>
              <a:buFont typeface="Roboto"/>
              <a:buNone/>
              <a:defRPr sz="3200">
                <a:solidFill>
                  <a:schemeClr val="lt1"/>
                </a:solidFill>
                <a:latin typeface="Roboto"/>
                <a:ea typeface="Roboto"/>
                <a:cs typeface="Roboto"/>
                <a:sym typeface="Roboto"/>
              </a:defRPr>
            </a:lvl5pPr>
            <a:lvl6pPr lvl="5">
              <a:spcBef>
                <a:spcPts val="0"/>
              </a:spcBef>
              <a:buClr>
                <a:schemeClr val="lt1"/>
              </a:buClr>
              <a:buSzPct val="100000"/>
              <a:buFont typeface="Roboto"/>
              <a:buNone/>
              <a:defRPr sz="3200">
                <a:solidFill>
                  <a:schemeClr val="lt1"/>
                </a:solidFill>
                <a:latin typeface="Roboto"/>
                <a:ea typeface="Roboto"/>
                <a:cs typeface="Roboto"/>
                <a:sym typeface="Roboto"/>
              </a:defRPr>
            </a:lvl6pPr>
            <a:lvl7pPr lvl="6">
              <a:spcBef>
                <a:spcPts val="0"/>
              </a:spcBef>
              <a:buClr>
                <a:schemeClr val="lt1"/>
              </a:buClr>
              <a:buSzPct val="100000"/>
              <a:buFont typeface="Roboto"/>
              <a:buNone/>
              <a:defRPr sz="3200">
                <a:solidFill>
                  <a:schemeClr val="lt1"/>
                </a:solidFill>
                <a:latin typeface="Roboto"/>
                <a:ea typeface="Roboto"/>
                <a:cs typeface="Roboto"/>
                <a:sym typeface="Roboto"/>
              </a:defRPr>
            </a:lvl7pPr>
            <a:lvl8pPr lvl="7">
              <a:spcBef>
                <a:spcPts val="0"/>
              </a:spcBef>
              <a:buClr>
                <a:schemeClr val="lt1"/>
              </a:buClr>
              <a:buSzPct val="100000"/>
              <a:buFont typeface="Roboto"/>
              <a:buNone/>
              <a:defRPr sz="3200">
                <a:solidFill>
                  <a:schemeClr val="lt1"/>
                </a:solidFill>
                <a:latin typeface="Roboto"/>
                <a:ea typeface="Roboto"/>
                <a:cs typeface="Roboto"/>
                <a:sym typeface="Roboto"/>
              </a:defRPr>
            </a:lvl8pPr>
            <a:lvl9pPr lvl="8">
              <a:spcBef>
                <a:spcPts val="0"/>
              </a:spcBef>
              <a:buClr>
                <a:schemeClr val="lt1"/>
              </a:buClr>
              <a:buSzPct val="100000"/>
              <a:buFont typeface="Roboto"/>
              <a:buNone/>
              <a:defRPr sz="3200">
                <a:solidFill>
                  <a:schemeClr val="lt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471900" y="2558767"/>
            <a:ext cx="8222100" cy="36136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lt2"/>
              </a:buClr>
              <a:buSzPct val="100000"/>
              <a:buFont typeface="Roboto"/>
              <a:buChar char="●"/>
              <a:defRPr sz="1800">
                <a:solidFill>
                  <a:schemeClr val="lt2"/>
                </a:solidFill>
                <a:latin typeface="Roboto"/>
                <a:ea typeface="Roboto"/>
                <a:cs typeface="Roboto"/>
                <a:sym typeface="Roboto"/>
              </a:defRPr>
            </a:lvl1pPr>
            <a:lvl2pPr lvl="1">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2pPr>
            <a:lvl3pPr lvl="2">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3pPr>
            <a:lvl4pPr lvl="3">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4pPr>
            <a:lvl5pPr lvl="4">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5pPr>
            <a:lvl6pPr lvl="5">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6pPr>
            <a:lvl7pPr lvl="6">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7pPr>
            <a:lvl8pPr lvl="7">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8pPr>
            <a:lvl9pPr lvl="8">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523541" y="6260831"/>
            <a:ext cx="548700" cy="524800"/>
          </a:xfrm>
          <a:prstGeom prst="rect">
            <a:avLst/>
          </a:prstGeom>
          <a:noFill/>
          <a:ln>
            <a:noFill/>
          </a:ln>
        </p:spPr>
        <p:txBody>
          <a:bodyPr wrap="square" lIns="91425" tIns="91425" rIns="91425" bIns="91425" anchor="ctr" anchorCtr="0">
            <a:noAutofit/>
          </a:bodyPr>
          <a:lstStyle/>
          <a:p>
            <a:pPr lvl="0" algn="r">
              <a:spcBef>
                <a:spcPts val="0"/>
              </a:spcBef>
              <a:buNone/>
            </a:pPr>
            <a:fld id="{00000000-1234-1234-1234-123412341234}" type="slidenum">
              <a:rPr lang="en" sz="1000">
                <a:solidFill>
                  <a:schemeClr val="lt2"/>
                </a:solidFill>
                <a:latin typeface="Roboto"/>
                <a:ea typeface="Roboto"/>
                <a:cs typeface="Roboto"/>
                <a:sym typeface="Roboto"/>
              </a:rPr>
              <a:pPr lvl="0" algn="r">
                <a:spcBef>
                  <a:spcPts val="0"/>
                </a:spcBef>
                <a:buNone/>
              </a:pPr>
              <a:t>‹#›</a:t>
            </a:fld>
            <a:endParaRPr lang="en" sz="1000">
              <a:solidFill>
                <a:schemeClr val="lt2"/>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6" r:id="rId6"/>
    <p:sldLayoutId id="2147483657" r:id="rId7"/>
    <p:sldLayoutId id="2147483658" r:id="rId8"/>
  </p:sldLayoutIdLst>
  <p:hf sldNum="0"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5.jpg"/><Relationship Id="rId11" Type="http://schemas.openxmlformats.org/officeDocument/2006/relationships/image" Target="../media/image4.png"/><Relationship Id="rId5" Type="http://schemas.openxmlformats.org/officeDocument/2006/relationships/image" Target="../media/image14.png"/><Relationship Id="rId10" Type="http://schemas.openxmlformats.org/officeDocument/2006/relationships/image" Target="../media/image18.png"/><Relationship Id="rId4" Type="http://schemas.openxmlformats.org/officeDocument/2006/relationships/image" Target="../media/image13.jpg"/><Relationship Id="rId9"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8" name="Shape 68"/>
          <p:cNvSpPr txBox="1"/>
          <p:nvPr/>
        </p:nvSpPr>
        <p:spPr>
          <a:xfrm>
            <a:off x="1371600" y="2667000"/>
            <a:ext cx="7121700" cy="1108000"/>
          </a:xfrm>
          <a:prstGeom prst="rect">
            <a:avLst/>
          </a:prstGeom>
          <a:noFill/>
          <a:ln>
            <a:noFill/>
          </a:ln>
        </p:spPr>
        <p:txBody>
          <a:bodyPr wrap="square" lIns="91425" tIns="91425" rIns="91425" bIns="91425" anchor="t" anchorCtr="0">
            <a:noAutofit/>
          </a:bodyPr>
          <a:lstStyle/>
          <a:p>
            <a:pPr lvl="0">
              <a:spcBef>
                <a:spcPts val="0"/>
              </a:spcBef>
              <a:buNone/>
            </a:pPr>
            <a:endParaRPr/>
          </a:p>
        </p:txBody>
      </p:sp>
      <p:sp>
        <p:nvSpPr>
          <p:cNvPr id="69" name="Shape 69"/>
          <p:cNvSpPr txBox="1">
            <a:spLocks noGrp="1"/>
          </p:cNvSpPr>
          <p:nvPr>
            <p:ph type="ctrTitle"/>
          </p:nvPr>
        </p:nvSpPr>
        <p:spPr>
          <a:xfrm>
            <a:off x="2057400" y="3200400"/>
            <a:ext cx="5410200" cy="635200"/>
          </a:xfrm>
          <a:prstGeom prst="rect">
            <a:avLst/>
          </a:prstGeom>
        </p:spPr>
        <p:txBody>
          <a:bodyPr wrap="square" lIns="91425" tIns="91425" rIns="91425" bIns="91425" anchor="b" anchorCtr="0">
            <a:noAutofit/>
          </a:bodyPr>
          <a:lstStyle/>
          <a:p>
            <a:pPr lvl="0" algn="ctr" rtl="0">
              <a:spcBef>
                <a:spcPts val="0"/>
              </a:spcBef>
              <a:buNone/>
            </a:pPr>
            <a:r>
              <a:rPr lang="en" sz="2400" dirty="0" smtClean="0"/>
              <a:t>Online Examination System (Quiz) </a:t>
            </a:r>
            <a:endParaRPr lang="en" sz="2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285404"/>
            <a:ext cx="6274272" cy="185439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4" name="Shape 97"/>
          <p:cNvSpPr/>
          <p:nvPr/>
        </p:nvSpPr>
        <p:spPr>
          <a:xfrm>
            <a:off x="457200" y="228600"/>
            <a:ext cx="2057400" cy="685800"/>
          </a:xfrm>
          <a:prstGeom prst="homePlate">
            <a:avLst>
              <a:gd name="adj" fmla="val 50000"/>
            </a:avLst>
          </a:prstGeom>
          <a:solidFill>
            <a:schemeClr val="dk1"/>
          </a:solidFill>
          <a:ln w="9525" cap="flat" cmpd="sng">
            <a:solidFill>
              <a:schemeClr val="lt1"/>
            </a:solidFill>
            <a:prstDash val="solid"/>
            <a:round/>
            <a:headEnd type="none" w="med" len="med"/>
            <a:tailEnd type="none" w="med" len="med"/>
          </a:ln>
        </p:spPr>
        <p:txBody>
          <a:bodyPr wrap="square" lIns="121875" tIns="121875" rIns="121875" bIns="121875" anchor="ctr" anchorCtr="0">
            <a:noAutofit/>
          </a:bodyPr>
          <a:lstStyle/>
          <a:p>
            <a:pPr lvl="0">
              <a:spcBef>
                <a:spcPts val="0"/>
              </a:spcBef>
              <a:buNone/>
            </a:pPr>
            <a:r>
              <a:rPr lang="en-US" sz="2000" dirty="0" smtClean="0">
                <a:solidFill>
                  <a:schemeClr val="bg1"/>
                </a:solidFill>
              </a:rPr>
              <a:t>Admin Login</a:t>
            </a:r>
            <a:endParaRPr sz="2000" dirty="0">
              <a:solidFill>
                <a:schemeClr val="bg1"/>
              </a:solidFill>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5264"/>
          <a:stretch/>
        </p:blipFill>
        <p:spPr>
          <a:xfrm>
            <a:off x="457200" y="1600200"/>
            <a:ext cx="8207929" cy="4114800"/>
          </a:xfrm>
          <a:prstGeom prst="rect">
            <a:avLst/>
          </a:prstGeom>
          <a:ln>
            <a:noFill/>
          </a:ln>
          <a:effectLst>
            <a:outerShdw blurRad="190500" algn="tl" rotWithShape="0">
              <a:srgbClr val="000000">
                <a:alpha val="70000"/>
              </a:srgbClr>
            </a:outerShdw>
          </a:effectLst>
        </p:spPr>
      </p:pic>
      <p:pic>
        <p:nvPicPr>
          <p:cNvPr id="2" name="Picture 1"/>
          <p:cNvPicPr>
            <a:picLocks noChangeAspect="1"/>
          </p:cNvPicPr>
          <p:nvPr/>
        </p:nvPicPr>
        <p:blipFill>
          <a:blip r:embed="rId4"/>
          <a:stretch>
            <a:fillRect/>
          </a:stretch>
        </p:blipFill>
        <p:spPr>
          <a:xfrm>
            <a:off x="7924800" y="228600"/>
            <a:ext cx="1125944" cy="876300"/>
          </a:xfrm>
          <a:prstGeom prst="rect">
            <a:avLst/>
          </a:prstGeom>
        </p:spPr>
      </p:pic>
    </p:spTree>
    <p:extLst>
      <p:ext uri="{BB962C8B-B14F-4D97-AF65-F5344CB8AC3E}">
        <p14:creationId xmlns:p14="http://schemas.microsoft.com/office/powerpoint/2010/main" val="2967912182"/>
      </p:ext>
    </p:extLst>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4" name="Shape 97"/>
          <p:cNvSpPr/>
          <p:nvPr/>
        </p:nvSpPr>
        <p:spPr>
          <a:xfrm>
            <a:off x="457200" y="228600"/>
            <a:ext cx="2057400" cy="685800"/>
          </a:xfrm>
          <a:prstGeom prst="homePlate">
            <a:avLst>
              <a:gd name="adj" fmla="val 50000"/>
            </a:avLst>
          </a:prstGeom>
          <a:solidFill>
            <a:schemeClr val="dk1"/>
          </a:solidFill>
          <a:ln w="9525" cap="flat" cmpd="sng">
            <a:solidFill>
              <a:schemeClr val="lt1"/>
            </a:solidFill>
            <a:prstDash val="solid"/>
            <a:round/>
            <a:headEnd type="none" w="med" len="med"/>
            <a:tailEnd type="none" w="med" len="med"/>
          </a:ln>
        </p:spPr>
        <p:txBody>
          <a:bodyPr wrap="square" lIns="121875" tIns="121875" rIns="121875" bIns="121875" anchor="ctr" anchorCtr="0">
            <a:noAutofit/>
          </a:bodyPr>
          <a:lstStyle/>
          <a:p>
            <a:pPr lvl="0">
              <a:spcBef>
                <a:spcPts val="0"/>
              </a:spcBef>
              <a:buNone/>
            </a:pPr>
            <a:r>
              <a:rPr lang="en-US" sz="2000" dirty="0" smtClean="0">
                <a:solidFill>
                  <a:schemeClr val="bg1"/>
                </a:solidFill>
              </a:rPr>
              <a:t>Developers</a:t>
            </a:r>
            <a:endParaRPr sz="2000" dirty="0">
              <a:solidFill>
                <a:schemeClr val="bg1"/>
              </a:solidFill>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8621" b="5172"/>
          <a:stretch/>
        </p:blipFill>
        <p:spPr>
          <a:xfrm>
            <a:off x="685800" y="1752600"/>
            <a:ext cx="7857067" cy="3810000"/>
          </a:xfrm>
          <a:prstGeom prst="rect">
            <a:avLst/>
          </a:prstGeom>
          <a:ln>
            <a:noFill/>
          </a:ln>
          <a:effectLst>
            <a:outerShdw blurRad="190500" algn="tl" rotWithShape="0">
              <a:srgbClr val="000000">
                <a:alpha val="70000"/>
              </a:srgbClr>
            </a:outerShdw>
          </a:effectLst>
        </p:spPr>
      </p:pic>
      <p:pic>
        <p:nvPicPr>
          <p:cNvPr id="2" name="Picture 1"/>
          <p:cNvPicPr>
            <a:picLocks noChangeAspect="1"/>
          </p:cNvPicPr>
          <p:nvPr/>
        </p:nvPicPr>
        <p:blipFill>
          <a:blip r:embed="rId4"/>
          <a:stretch>
            <a:fillRect/>
          </a:stretch>
        </p:blipFill>
        <p:spPr>
          <a:xfrm>
            <a:off x="7971367" y="228600"/>
            <a:ext cx="1143000" cy="889575"/>
          </a:xfrm>
          <a:prstGeom prst="rect">
            <a:avLst/>
          </a:prstGeom>
        </p:spPr>
      </p:pic>
    </p:spTree>
    <p:extLst>
      <p:ext uri="{BB962C8B-B14F-4D97-AF65-F5344CB8AC3E}">
        <p14:creationId xmlns:p14="http://schemas.microsoft.com/office/powerpoint/2010/main" val="3883136956"/>
      </p:ext>
    </p:extLst>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4" name="Shape 97"/>
          <p:cNvSpPr/>
          <p:nvPr/>
        </p:nvSpPr>
        <p:spPr>
          <a:xfrm>
            <a:off x="457200" y="228600"/>
            <a:ext cx="2057400" cy="685800"/>
          </a:xfrm>
          <a:prstGeom prst="homePlate">
            <a:avLst>
              <a:gd name="adj" fmla="val 50000"/>
            </a:avLst>
          </a:prstGeom>
          <a:solidFill>
            <a:schemeClr val="dk1"/>
          </a:solidFill>
          <a:ln w="9525" cap="flat" cmpd="sng">
            <a:solidFill>
              <a:schemeClr val="lt1"/>
            </a:solidFill>
            <a:prstDash val="solid"/>
            <a:round/>
            <a:headEnd type="none" w="med" len="med"/>
            <a:tailEnd type="none" w="med" len="med"/>
          </a:ln>
        </p:spPr>
        <p:txBody>
          <a:bodyPr wrap="square" lIns="121875" tIns="121875" rIns="121875" bIns="121875" anchor="ctr" anchorCtr="0">
            <a:noAutofit/>
          </a:bodyPr>
          <a:lstStyle/>
          <a:p>
            <a:pPr lvl="0">
              <a:spcBef>
                <a:spcPts val="0"/>
              </a:spcBef>
              <a:buNone/>
            </a:pPr>
            <a:r>
              <a:rPr lang="en-US" sz="2000" dirty="0" smtClean="0">
                <a:solidFill>
                  <a:schemeClr val="bg1"/>
                </a:solidFill>
              </a:rPr>
              <a:t>Feedback</a:t>
            </a:r>
            <a:endParaRPr sz="2000" dirty="0">
              <a:solidFill>
                <a:schemeClr val="bg1"/>
              </a:solidFill>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8265" b="10193"/>
          <a:stretch/>
        </p:blipFill>
        <p:spPr>
          <a:xfrm>
            <a:off x="685800" y="1752600"/>
            <a:ext cx="8011437" cy="3657600"/>
          </a:xfrm>
          <a:prstGeom prst="rect">
            <a:avLst/>
          </a:prstGeom>
          <a:ln>
            <a:noFill/>
          </a:ln>
          <a:effectLst>
            <a:outerShdw blurRad="190500" algn="tl" rotWithShape="0">
              <a:srgbClr val="000000">
                <a:alpha val="70000"/>
              </a:srgbClr>
            </a:outerShdw>
          </a:effectLst>
        </p:spPr>
      </p:pic>
      <p:pic>
        <p:nvPicPr>
          <p:cNvPr id="2" name="Picture 1"/>
          <p:cNvPicPr>
            <a:picLocks noChangeAspect="1"/>
          </p:cNvPicPr>
          <p:nvPr/>
        </p:nvPicPr>
        <p:blipFill>
          <a:blip r:embed="rId4"/>
          <a:stretch>
            <a:fillRect/>
          </a:stretch>
        </p:blipFill>
        <p:spPr>
          <a:xfrm>
            <a:off x="7848600" y="228600"/>
            <a:ext cx="1077237" cy="838393"/>
          </a:xfrm>
          <a:prstGeom prst="rect">
            <a:avLst/>
          </a:prstGeom>
        </p:spPr>
      </p:pic>
    </p:spTree>
    <p:extLst>
      <p:ext uri="{BB962C8B-B14F-4D97-AF65-F5344CB8AC3E}">
        <p14:creationId xmlns:p14="http://schemas.microsoft.com/office/powerpoint/2010/main" val="451284765"/>
      </p:ext>
    </p:extLst>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4" name="Shape 97"/>
          <p:cNvSpPr/>
          <p:nvPr/>
        </p:nvSpPr>
        <p:spPr>
          <a:xfrm>
            <a:off x="457200" y="228600"/>
            <a:ext cx="2057400" cy="685800"/>
          </a:xfrm>
          <a:prstGeom prst="homePlate">
            <a:avLst>
              <a:gd name="adj" fmla="val 50000"/>
            </a:avLst>
          </a:prstGeom>
          <a:solidFill>
            <a:schemeClr val="dk1"/>
          </a:solidFill>
          <a:ln w="9525" cap="flat" cmpd="sng">
            <a:solidFill>
              <a:schemeClr val="lt1"/>
            </a:solidFill>
            <a:prstDash val="solid"/>
            <a:round/>
            <a:headEnd type="none" w="med" len="med"/>
            <a:tailEnd type="none" w="med" len="med"/>
          </a:ln>
        </p:spPr>
        <p:txBody>
          <a:bodyPr wrap="square" lIns="121875" tIns="121875" rIns="121875" bIns="121875" anchor="ctr" anchorCtr="0">
            <a:noAutofit/>
          </a:bodyPr>
          <a:lstStyle/>
          <a:p>
            <a:pPr lvl="0" algn="ctr">
              <a:spcBef>
                <a:spcPts val="0"/>
              </a:spcBef>
              <a:buNone/>
            </a:pPr>
            <a:r>
              <a:rPr lang="en-US" sz="2000" dirty="0" smtClean="0">
                <a:solidFill>
                  <a:schemeClr val="bg1"/>
                </a:solidFill>
              </a:rPr>
              <a:t>Admin Dashboard</a:t>
            </a:r>
            <a:endParaRPr sz="2000" dirty="0">
              <a:solidFill>
                <a:schemeClr val="bg1"/>
              </a:solidFil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3683" b="4241"/>
          <a:stretch/>
        </p:blipFill>
        <p:spPr>
          <a:xfrm>
            <a:off x="838200" y="1600200"/>
            <a:ext cx="7661220" cy="3810000"/>
          </a:xfrm>
          <a:prstGeom prst="rect">
            <a:avLst/>
          </a:prstGeom>
          <a:ln>
            <a:noFill/>
          </a:ln>
          <a:effectLst>
            <a:outerShdw blurRad="190500" algn="tl" rotWithShape="0">
              <a:srgbClr val="000000">
                <a:alpha val="70000"/>
              </a:srgbClr>
            </a:outerShdw>
          </a:effectLst>
        </p:spPr>
      </p:pic>
      <p:pic>
        <p:nvPicPr>
          <p:cNvPr id="3" name="Picture 2"/>
          <p:cNvPicPr>
            <a:picLocks noChangeAspect="1"/>
          </p:cNvPicPr>
          <p:nvPr/>
        </p:nvPicPr>
        <p:blipFill>
          <a:blip r:embed="rId4"/>
          <a:stretch>
            <a:fillRect/>
          </a:stretch>
        </p:blipFill>
        <p:spPr>
          <a:xfrm>
            <a:off x="7848600" y="228600"/>
            <a:ext cx="1053609" cy="820003"/>
          </a:xfrm>
          <a:prstGeom prst="rect">
            <a:avLst/>
          </a:prstGeom>
        </p:spPr>
      </p:pic>
    </p:spTree>
    <p:extLst>
      <p:ext uri="{BB962C8B-B14F-4D97-AF65-F5344CB8AC3E}">
        <p14:creationId xmlns:p14="http://schemas.microsoft.com/office/powerpoint/2010/main" val="3157160319"/>
      </p:ext>
    </p:extLst>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4" name="Shape 97"/>
          <p:cNvSpPr/>
          <p:nvPr/>
        </p:nvSpPr>
        <p:spPr>
          <a:xfrm>
            <a:off x="457200" y="228600"/>
            <a:ext cx="1905000" cy="685800"/>
          </a:xfrm>
          <a:prstGeom prst="homePlate">
            <a:avLst>
              <a:gd name="adj" fmla="val 50000"/>
            </a:avLst>
          </a:prstGeom>
          <a:solidFill>
            <a:schemeClr val="dk1"/>
          </a:solidFill>
          <a:ln w="9525" cap="flat" cmpd="sng">
            <a:solidFill>
              <a:schemeClr val="lt1"/>
            </a:solidFill>
            <a:prstDash val="solid"/>
            <a:round/>
            <a:headEnd type="none" w="med" len="med"/>
            <a:tailEnd type="none" w="med" len="med"/>
          </a:ln>
        </p:spPr>
        <p:txBody>
          <a:bodyPr wrap="square" lIns="121875" tIns="121875" rIns="121875" bIns="121875" anchor="ctr" anchorCtr="0">
            <a:noAutofit/>
          </a:bodyPr>
          <a:lstStyle/>
          <a:p>
            <a:pPr lvl="0"/>
            <a:r>
              <a:rPr lang="en-US" sz="2000" dirty="0" smtClean="0">
                <a:solidFill>
                  <a:schemeClr val="bg1"/>
                </a:solidFill>
              </a:rPr>
              <a:t>      Admin</a:t>
            </a:r>
            <a:endParaRPr sz="2000" dirty="0">
              <a:solidFill>
                <a:schemeClr val="bg1"/>
              </a:solidFill>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3608" b="4352"/>
          <a:stretch/>
        </p:blipFill>
        <p:spPr>
          <a:xfrm>
            <a:off x="762000" y="1676401"/>
            <a:ext cx="7802618" cy="3886200"/>
          </a:xfrm>
          <a:prstGeom prst="rect">
            <a:avLst/>
          </a:prstGeom>
          <a:ln>
            <a:noFill/>
          </a:ln>
          <a:effectLst>
            <a:outerShdw blurRad="190500" algn="tl" rotWithShape="0">
              <a:srgbClr val="000000">
                <a:alpha val="70000"/>
              </a:srgbClr>
            </a:outerShdw>
          </a:effectLst>
        </p:spPr>
      </p:pic>
      <p:sp>
        <p:nvSpPr>
          <p:cNvPr id="8" name="Shape 103"/>
          <p:cNvSpPr/>
          <p:nvPr/>
        </p:nvSpPr>
        <p:spPr>
          <a:xfrm>
            <a:off x="2057400" y="228600"/>
            <a:ext cx="2438400" cy="685800"/>
          </a:xfrm>
          <a:prstGeom prst="chevron">
            <a:avLst>
              <a:gd name="adj" fmla="val 50000"/>
            </a:avLst>
          </a:prstGeom>
          <a:solidFill>
            <a:schemeClr val="dk1"/>
          </a:solidFill>
          <a:ln w="9525" cap="flat" cmpd="sng">
            <a:solidFill>
              <a:schemeClr val="lt1"/>
            </a:solidFill>
            <a:prstDash val="solid"/>
            <a:round/>
            <a:headEnd type="none" w="med" len="med"/>
            <a:tailEnd type="none" w="med" len="med"/>
          </a:ln>
        </p:spPr>
        <p:txBody>
          <a:bodyPr wrap="square" lIns="121875" tIns="121875" rIns="121875" bIns="121875" anchor="ctr" anchorCtr="0">
            <a:noAutofit/>
          </a:bodyPr>
          <a:lstStyle/>
          <a:p>
            <a:pPr lvl="0">
              <a:spcBef>
                <a:spcPts val="0"/>
              </a:spcBef>
              <a:buNone/>
            </a:pPr>
            <a:endParaRPr dirty="0"/>
          </a:p>
        </p:txBody>
      </p:sp>
      <p:sp>
        <p:nvSpPr>
          <p:cNvPr id="9" name="Shape 104"/>
          <p:cNvSpPr txBox="1">
            <a:spLocks/>
          </p:cNvSpPr>
          <p:nvPr/>
        </p:nvSpPr>
        <p:spPr>
          <a:xfrm>
            <a:off x="2355273" y="287200"/>
            <a:ext cx="1943100" cy="627200"/>
          </a:xfrm>
          <a:prstGeom prst="rect">
            <a:avLst/>
          </a:prstGeom>
          <a:noFill/>
          <a:ln>
            <a:noFill/>
          </a:ln>
        </p:spPr>
        <p:txBody>
          <a:bodyPr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chemeClr val="lt2"/>
              </a:buClr>
              <a:buSzPct val="100000"/>
              <a:buFont typeface="Roboto"/>
              <a:buNone/>
              <a:tabLst/>
              <a:defRPr/>
            </a:pPr>
            <a:r>
              <a:rPr lang="en" sz="2000" noProof="0" dirty="0" smtClean="0">
                <a:solidFill>
                  <a:schemeClr val="lt1"/>
                </a:solidFill>
                <a:latin typeface="Roboto"/>
                <a:ea typeface="Roboto"/>
                <a:cs typeface="Roboto"/>
                <a:sym typeface="Roboto"/>
              </a:rPr>
              <a:t>User</a:t>
            </a:r>
            <a:endParaRPr kumimoji="0" lang="en" sz="2000" b="0" i="0" u="none" strike="noStrike" kern="0" cap="none" spc="0" normalizeH="0" baseline="0" noProof="0" dirty="0">
              <a:ln>
                <a:noFill/>
              </a:ln>
              <a:solidFill>
                <a:schemeClr val="lt1"/>
              </a:solidFill>
              <a:effectLst/>
              <a:uLnTx/>
              <a:uFillTx/>
              <a:latin typeface="Roboto"/>
              <a:ea typeface="Roboto"/>
              <a:cs typeface="Roboto"/>
              <a:sym typeface="Roboto"/>
            </a:endParaRPr>
          </a:p>
        </p:txBody>
      </p:sp>
      <p:pic>
        <p:nvPicPr>
          <p:cNvPr id="2" name="Picture 1"/>
          <p:cNvPicPr>
            <a:picLocks noChangeAspect="1"/>
          </p:cNvPicPr>
          <p:nvPr/>
        </p:nvPicPr>
        <p:blipFill>
          <a:blip r:embed="rId4"/>
          <a:stretch>
            <a:fillRect/>
          </a:stretch>
        </p:blipFill>
        <p:spPr>
          <a:xfrm>
            <a:off x="7924800" y="245636"/>
            <a:ext cx="1076990" cy="838200"/>
          </a:xfrm>
          <a:prstGeom prst="rect">
            <a:avLst/>
          </a:prstGeom>
        </p:spPr>
      </p:pic>
    </p:spTree>
    <p:extLst>
      <p:ext uri="{BB962C8B-B14F-4D97-AF65-F5344CB8AC3E}">
        <p14:creationId xmlns:p14="http://schemas.microsoft.com/office/powerpoint/2010/main" val="333963859"/>
      </p:ext>
    </p:extLst>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strips(downLeft)">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7" name="Shape 97"/>
          <p:cNvSpPr/>
          <p:nvPr/>
        </p:nvSpPr>
        <p:spPr>
          <a:xfrm>
            <a:off x="457200" y="228600"/>
            <a:ext cx="1752600" cy="685800"/>
          </a:xfrm>
          <a:prstGeom prst="homePlate">
            <a:avLst>
              <a:gd name="adj" fmla="val 50000"/>
            </a:avLst>
          </a:prstGeom>
          <a:solidFill>
            <a:schemeClr val="dk1"/>
          </a:solidFill>
          <a:ln w="9525" cap="flat" cmpd="sng">
            <a:solidFill>
              <a:schemeClr val="lt1"/>
            </a:solidFill>
            <a:prstDash val="solid"/>
            <a:round/>
            <a:headEnd type="none" w="med" len="med"/>
            <a:tailEnd type="none" w="med" len="med"/>
          </a:ln>
        </p:spPr>
        <p:txBody>
          <a:bodyPr wrap="square" lIns="121875" tIns="121875" rIns="121875" bIns="121875" anchor="ctr" anchorCtr="0">
            <a:noAutofit/>
          </a:bodyPr>
          <a:lstStyle/>
          <a:p>
            <a:pPr lvl="0" algn="ctr">
              <a:buClr>
                <a:schemeClr val="lt2"/>
              </a:buClr>
              <a:buSzPct val="100000"/>
              <a:defRPr/>
            </a:pPr>
            <a:r>
              <a:rPr lang="en" sz="2000" dirty="0" smtClean="0">
                <a:solidFill>
                  <a:schemeClr val="lt1"/>
                </a:solidFill>
                <a:latin typeface="Roboto"/>
                <a:ea typeface="Roboto"/>
                <a:cs typeface="Roboto"/>
                <a:sym typeface="Roboto"/>
              </a:rPr>
              <a:t>Admin</a:t>
            </a:r>
            <a:endParaRPr lang="en" sz="2000" dirty="0">
              <a:solidFill>
                <a:schemeClr val="lt1"/>
              </a:solidFill>
              <a:latin typeface="Roboto"/>
              <a:ea typeface="Roboto"/>
              <a:cs typeface="Roboto"/>
              <a:sym typeface="Roboto"/>
            </a:endParaRPr>
          </a:p>
        </p:txBody>
      </p:sp>
      <p:sp>
        <p:nvSpPr>
          <p:cNvPr id="8" name="Shape 103"/>
          <p:cNvSpPr/>
          <p:nvPr/>
        </p:nvSpPr>
        <p:spPr>
          <a:xfrm>
            <a:off x="1905000" y="228600"/>
            <a:ext cx="1905000" cy="685800"/>
          </a:xfrm>
          <a:prstGeom prst="chevron">
            <a:avLst>
              <a:gd name="adj" fmla="val 50000"/>
            </a:avLst>
          </a:prstGeom>
          <a:solidFill>
            <a:schemeClr val="dk1"/>
          </a:solidFill>
          <a:ln w="9525" cap="flat" cmpd="sng">
            <a:solidFill>
              <a:schemeClr val="lt1"/>
            </a:solidFill>
            <a:prstDash val="solid"/>
            <a:round/>
            <a:headEnd type="none" w="med" len="med"/>
            <a:tailEnd type="none" w="med" len="med"/>
          </a:ln>
        </p:spPr>
        <p:txBody>
          <a:bodyPr wrap="square" lIns="121875" tIns="121875" rIns="121875" bIns="121875" anchor="ctr" anchorCtr="0">
            <a:noAutofit/>
          </a:bodyPr>
          <a:lstStyle/>
          <a:p>
            <a:pPr lvl="0">
              <a:spcBef>
                <a:spcPts val="0"/>
              </a:spcBef>
              <a:buNone/>
            </a:pPr>
            <a:endParaRPr dirty="0"/>
          </a:p>
        </p:txBody>
      </p:sp>
      <p:sp>
        <p:nvSpPr>
          <p:cNvPr id="9" name="Shape 104"/>
          <p:cNvSpPr txBox="1">
            <a:spLocks/>
          </p:cNvSpPr>
          <p:nvPr/>
        </p:nvSpPr>
        <p:spPr>
          <a:xfrm>
            <a:off x="2095500" y="287200"/>
            <a:ext cx="1524000" cy="627200"/>
          </a:xfrm>
          <a:prstGeom prst="rect">
            <a:avLst/>
          </a:prstGeom>
          <a:noFill/>
          <a:ln>
            <a:noFill/>
          </a:ln>
        </p:spPr>
        <p:txBody>
          <a:bodyPr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chemeClr val="lt2"/>
              </a:buClr>
              <a:buSzPct val="100000"/>
              <a:buFont typeface="Roboto"/>
              <a:buNone/>
              <a:tabLst/>
              <a:defRPr/>
            </a:pPr>
            <a:r>
              <a:rPr lang="en" sz="2000" noProof="0" dirty="0" smtClean="0">
                <a:solidFill>
                  <a:schemeClr val="lt1"/>
                </a:solidFill>
                <a:latin typeface="Roboto"/>
                <a:ea typeface="Roboto"/>
                <a:cs typeface="Roboto"/>
                <a:sym typeface="Roboto"/>
              </a:rPr>
              <a:t>Ranking</a:t>
            </a:r>
            <a:endParaRPr kumimoji="0" lang="en" sz="2000" b="0" i="0" u="none" strike="noStrike" kern="0" cap="none" spc="0" normalizeH="0" baseline="0" noProof="0" dirty="0">
              <a:ln>
                <a:noFill/>
              </a:ln>
              <a:solidFill>
                <a:schemeClr val="lt1"/>
              </a:solidFill>
              <a:effectLst/>
              <a:uLnTx/>
              <a:uFillTx/>
              <a:latin typeface="Roboto"/>
              <a:ea typeface="Roboto"/>
              <a:cs typeface="Roboto"/>
              <a:sym typeface="Roboto"/>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5204" b="4587"/>
          <a:stretch/>
        </p:blipFill>
        <p:spPr>
          <a:xfrm>
            <a:off x="609600" y="1676400"/>
            <a:ext cx="8132668" cy="3962400"/>
          </a:xfrm>
          <a:prstGeom prst="rect">
            <a:avLst/>
          </a:prstGeom>
          <a:ln>
            <a:noFill/>
          </a:ln>
          <a:effectLst>
            <a:outerShdw blurRad="190500" algn="tl" rotWithShape="0">
              <a:srgbClr val="000000">
                <a:alpha val="70000"/>
              </a:srgbClr>
            </a:outerShdw>
          </a:effectLst>
        </p:spPr>
      </p:pic>
      <p:pic>
        <p:nvPicPr>
          <p:cNvPr id="3" name="Picture 2"/>
          <p:cNvPicPr>
            <a:picLocks noChangeAspect="1"/>
          </p:cNvPicPr>
          <p:nvPr/>
        </p:nvPicPr>
        <p:blipFill>
          <a:blip r:embed="rId4"/>
          <a:stretch>
            <a:fillRect/>
          </a:stretch>
        </p:blipFill>
        <p:spPr>
          <a:xfrm>
            <a:off x="7772400" y="228600"/>
            <a:ext cx="1194933" cy="929993"/>
          </a:xfrm>
          <a:prstGeom prst="rect">
            <a:avLst/>
          </a:prstGeom>
        </p:spPr>
      </p:pic>
    </p:spTree>
    <p:extLst>
      <p:ext uri="{BB962C8B-B14F-4D97-AF65-F5344CB8AC3E}">
        <p14:creationId xmlns:p14="http://schemas.microsoft.com/office/powerpoint/2010/main" val="1350498006"/>
      </p:ext>
    </p:extLst>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4" name="Shape 97"/>
          <p:cNvSpPr/>
          <p:nvPr/>
        </p:nvSpPr>
        <p:spPr>
          <a:xfrm>
            <a:off x="457200" y="228600"/>
            <a:ext cx="1905000" cy="685800"/>
          </a:xfrm>
          <a:prstGeom prst="homePlate">
            <a:avLst>
              <a:gd name="adj" fmla="val 50000"/>
            </a:avLst>
          </a:prstGeom>
          <a:solidFill>
            <a:schemeClr val="dk1"/>
          </a:solidFill>
          <a:ln w="9525" cap="flat" cmpd="sng">
            <a:solidFill>
              <a:schemeClr val="lt1"/>
            </a:solidFill>
            <a:prstDash val="solid"/>
            <a:round/>
            <a:headEnd type="none" w="med" len="med"/>
            <a:tailEnd type="none" w="med" len="med"/>
          </a:ln>
        </p:spPr>
        <p:txBody>
          <a:bodyPr wrap="square" lIns="121875" tIns="121875" rIns="121875" bIns="121875" anchor="ctr" anchorCtr="0">
            <a:noAutofit/>
          </a:bodyPr>
          <a:lstStyle/>
          <a:p>
            <a:pPr lvl="0"/>
            <a:r>
              <a:rPr lang="en-US" sz="2000" dirty="0" smtClean="0">
                <a:solidFill>
                  <a:schemeClr val="bg1"/>
                </a:solidFill>
              </a:rPr>
              <a:t>      Admin</a:t>
            </a:r>
            <a:endParaRPr sz="2000" dirty="0">
              <a:solidFill>
                <a:schemeClr val="bg1"/>
              </a:solidFill>
            </a:endParaRPr>
          </a:p>
        </p:txBody>
      </p:sp>
      <p:sp>
        <p:nvSpPr>
          <p:cNvPr id="8" name="Shape 103"/>
          <p:cNvSpPr/>
          <p:nvPr/>
        </p:nvSpPr>
        <p:spPr>
          <a:xfrm>
            <a:off x="2057400" y="228600"/>
            <a:ext cx="2438400" cy="685800"/>
          </a:xfrm>
          <a:prstGeom prst="chevron">
            <a:avLst>
              <a:gd name="adj" fmla="val 50000"/>
            </a:avLst>
          </a:prstGeom>
          <a:solidFill>
            <a:schemeClr val="dk1"/>
          </a:solidFill>
          <a:ln w="9525" cap="flat" cmpd="sng">
            <a:solidFill>
              <a:schemeClr val="lt1"/>
            </a:solidFill>
            <a:prstDash val="solid"/>
            <a:round/>
            <a:headEnd type="none" w="med" len="med"/>
            <a:tailEnd type="none" w="med" len="med"/>
          </a:ln>
        </p:spPr>
        <p:txBody>
          <a:bodyPr wrap="square" lIns="121875" tIns="121875" rIns="121875" bIns="121875" anchor="ctr" anchorCtr="0">
            <a:noAutofit/>
          </a:bodyPr>
          <a:lstStyle/>
          <a:p>
            <a:pPr lvl="0">
              <a:spcBef>
                <a:spcPts val="0"/>
              </a:spcBef>
              <a:buNone/>
            </a:pPr>
            <a:endParaRPr dirty="0"/>
          </a:p>
        </p:txBody>
      </p:sp>
      <p:sp>
        <p:nvSpPr>
          <p:cNvPr id="9" name="Shape 104"/>
          <p:cNvSpPr txBox="1">
            <a:spLocks/>
          </p:cNvSpPr>
          <p:nvPr/>
        </p:nvSpPr>
        <p:spPr>
          <a:xfrm>
            <a:off x="2355273" y="287200"/>
            <a:ext cx="1943100" cy="627200"/>
          </a:xfrm>
          <a:prstGeom prst="rect">
            <a:avLst/>
          </a:prstGeom>
          <a:noFill/>
          <a:ln>
            <a:noFill/>
          </a:ln>
        </p:spPr>
        <p:txBody>
          <a:bodyPr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chemeClr val="lt2"/>
              </a:buClr>
              <a:buSzPct val="100000"/>
              <a:buFont typeface="Roboto"/>
              <a:buNone/>
              <a:tabLst/>
              <a:defRPr/>
            </a:pPr>
            <a:r>
              <a:rPr lang="en" sz="2000" noProof="0" dirty="0" smtClean="0">
                <a:solidFill>
                  <a:schemeClr val="lt1"/>
                </a:solidFill>
                <a:latin typeface="Roboto"/>
                <a:ea typeface="Roboto"/>
                <a:cs typeface="Roboto"/>
                <a:sym typeface="Roboto"/>
              </a:rPr>
              <a:t>Feedback</a:t>
            </a:r>
            <a:endParaRPr kumimoji="0" lang="en" sz="2000" b="0" i="0" u="none" strike="noStrike" kern="0" cap="none" spc="0" normalizeH="0" baseline="0" noProof="0" dirty="0">
              <a:ln>
                <a:noFill/>
              </a:ln>
              <a:solidFill>
                <a:schemeClr val="lt1"/>
              </a:solidFill>
              <a:effectLst/>
              <a:uLnTx/>
              <a:uFillTx/>
              <a:latin typeface="Roboto"/>
              <a:ea typeface="Roboto"/>
              <a:cs typeface="Roboto"/>
              <a:sym typeface="Roboto"/>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8646" b="4899"/>
          <a:stretch/>
        </p:blipFill>
        <p:spPr>
          <a:xfrm>
            <a:off x="609600" y="1905001"/>
            <a:ext cx="8032025" cy="3810000"/>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4"/>
          <a:stretch>
            <a:fillRect/>
          </a:stretch>
        </p:blipFill>
        <p:spPr>
          <a:xfrm>
            <a:off x="7924800" y="287200"/>
            <a:ext cx="1053609" cy="820003"/>
          </a:xfrm>
          <a:prstGeom prst="rect">
            <a:avLst/>
          </a:prstGeom>
        </p:spPr>
      </p:pic>
    </p:spTree>
    <p:extLst>
      <p:ext uri="{BB962C8B-B14F-4D97-AF65-F5344CB8AC3E}">
        <p14:creationId xmlns:p14="http://schemas.microsoft.com/office/powerpoint/2010/main" val="1390000343"/>
      </p:ext>
    </p:extLst>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strips(downLeft)">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4" name="Shape 97"/>
          <p:cNvSpPr/>
          <p:nvPr/>
        </p:nvSpPr>
        <p:spPr>
          <a:xfrm>
            <a:off x="457200" y="228600"/>
            <a:ext cx="1905000" cy="685800"/>
          </a:xfrm>
          <a:prstGeom prst="homePlate">
            <a:avLst>
              <a:gd name="adj" fmla="val 50000"/>
            </a:avLst>
          </a:prstGeom>
          <a:solidFill>
            <a:schemeClr val="dk1"/>
          </a:solidFill>
          <a:ln w="9525" cap="flat" cmpd="sng">
            <a:solidFill>
              <a:schemeClr val="lt1"/>
            </a:solidFill>
            <a:prstDash val="solid"/>
            <a:round/>
            <a:headEnd type="none" w="med" len="med"/>
            <a:tailEnd type="none" w="med" len="med"/>
          </a:ln>
        </p:spPr>
        <p:txBody>
          <a:bodyPr wrap="square" lIns="121875" tIns="121875" rIns="121875" bIns="121875" anchor="ctr" anchorCtr="0">
            <a:noAutofit/>
          </a:bodyPr>
          <a:lstStyle/>
          <a:p>
            <a:pPr lvl="0"/>
            <a:r>
              <a:rPr lang="en-US" sz="2000" dirty="0" smtClean="0">
                <a:solidFill>
                  <a:schemeClr val="bg1"/>
                </a:solidFill>
              </a:rPr>
              <a:t>      Admin</a:t>
            </a:r>
            <a:endParaRPr sz="2000" dirty="0">
              <a:solidFill>
                <a:schemeClr val="bg1"/>
              </a:solidFill>
            </a:endParaRPr>
          </a:p>
        </p:txBody>
      </p:sp>
      <p:sp>
        <p:nvSpPr>
          <p:cNvPr id="8" name="Shape 103"/>
          <p:cNvSpPr/>
          <p:nvPr/>
        </p:nvSpPr>
        <p:spPr>
          <a:xfrm>
            <a:off x="2057400" y="228600"/>
            <a:ext cx="2438400" cy="685800"/>
          </a:xfrm>
          <a:prstGeom prst="chevron">
            <a:avLst>
              <a:gd name="adj" fmla="val 50000"/>
            </a:avLst>
          </a:prstGeom>
          <a:solidFill>
            <a:schemeClr val="dk1"/>
          </a:solidFill>
          <a:ln w="9525" cap="flat" cmpd="sng">
            <a:solidFill>
              <a:schemeClr val="lt1"/>
            </a:solidFill>
            <a:prstDash val="solid"/>
            <a:round/>
            <a:headEnd type="none" w="med" len="med"/>
            <a:tailEnd type="none" w="med" len="med"/>
          </a:ln>
        </p:spPr>
        <p:txBody>
          <a:bodyPr wrap="square" lIns="121875" tIns="121875" rIns="121875" bIns="121875" anchor="ctr" anchorCtr="0">
            <a:noAutofit/>
          </a:bodyPr>
          <a:lstStyle/>
          <a:p>
            <a:pPr lvl="0">
              <a:spcBef>
                <a:spcPts val="0"/>
              </a:spcBef>
              <a:buNone/>
            </a:pPr>
            <a:endParaRPr dirty="0"/>
          </a:p>
        </p:txBody>
      </p:sp>
      <p:sp>
        <p:nvSpPr>
          <p:cNvPr id="9" name="Shape 104"/>
          <p:cNvSpPr txBox="1">
            <a:spLocks/>
          </p:cNvSpPr>
          <p:nvPr/>
        </p:nvSpPr>
        <p:spPr>
          <a:xfrm>
            <a:off x="2355273" y="287200"/>
            <a:ext cx="1943100" cy="627200"/>
          </a:xfrm>
          <a:prstGeom prst="rect">
            <a:avLst/>
          </a:prstGeom>
          <a:noFill/>
          <a:ln>
            <a:noFill/>
          </a:ln>
        </p:spPr>
        <p:txBody>
          <a:bodyPr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chemeClr val="lt2"/>
              </a:buClr>
              <a:buSzPct val="100000"/>
              <a:buFont typeface="Roboto"/>
              <a:buNone/>
              <a:tabLst/>
              <a:defRPr/>
            </a:pPr>
            <a:r>
              <a:rPr lang="en" sz="2000" noProof="0" dirty="0" smtClean="0">
                <a:solidFill>
                  <a:schemeClr val="lt1"/>
                </a:solidFill>
                <a:latin typeface="Roboto"/>
                <a:ea typeface="Roboto"/>
                <a:cs typeface="Roboto"/>
                <a:sym typeface="Roboto"/>
              </a:rPr>
              <a:t>Quiz</a:t>
            </a:r>
            <a:endParaRPr kumimoji="0" lang="en" sz="2000" b="0" i="0" u="none" strike="noStrike" kern="0" cap="none" spc="0" normalizeH="0" baseline="0" noProof="0" dirty="0">
              <a:ln>
                <a:noFill/>
              </a:ln>
              <a:solidFill>
                <a:schemeClr val="lt1"/>
              </a:solidFill>
              <a:effectLst/>
              <a:uLnTx/>
              <a:uFillTx/>
              <a:latin typeface="Roboto"/>
              <a:ea typeface="Roboto"/>
              <a:cs typeface="Roboto"/>
              <a:sym typeface="Roboto"/>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8547" b="5983"/>
          <a:stretch/>
        </p:blipFill>
        <p:spPr>
          <a:xfrm>
            <a:off x="533400" y="1828801"/>
            <a:ext cx="7924800" cy="3810000"/>
          </a:xfrm>
          <a:prstGeom prst="rect">
            <a:avLst/>
          </a:prstGeom>
          <a:ln>
            <a:noFill/>
          </a:ln>
          <a:effectLst>
            <a:outerShdw blurRad="190500" algn="tl" rotWithShape="0">
              <a:srgbClr val="000000">
                <a:alpha val="70000"/>
              </a:srgbClr>
            </a:outerShdw>
          </a:effectLst>
        </p:spPr>
      </p:pic>
      <p:pic>
        <p:nvPicPr>
          <p:cNvPr id="2" name="Picture 1"/>
          <p:cNvPicPr>
            <a:picLocks noChangeAspect="1"/>
          </p:cNvPicPr>
          <p:nvPr/>
        </p:nvPicPr>
        <p:blipFill>
          <a:blip r:embed="rId4"/>
          <a:stretch>
            <a:fillRect/>
          </a:stretch>
        </p:blipFill>
        <p:spPr>
          <a:xfrm>
            <a:off x="7931395" y="287200"/>
            <a:ext cx="1053609" cy="820003"/>
          </a:xfrm>
          <a:prstGeom prst="rect">
            <a:avLst/>
          </a:prstGeom>
        </p:spPr>
      </p:pic>
    </p:spTree>
    <p:extLst>
      <p:ext uri="{BB962C8B-B14F-4D97-AF65-F5344CB8AC3E}">
        <p14:creationId xmlns:p14="http://schemas.microsoft.com/office/powerpoint/2010/main" val="1018865222"/>
      </p:ext>
    </p:extLst>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strips(downLeft)">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4" name="Shape 97"/>
          <p:cNvSpPr/>
          <p:nvPr/>
        </p:nvSpPr>
        <p:spPr>
          <a:xfrm>
            <a:off x="457200" y="228600"/>
            <a:ext cx="2209800" cy="838200"/>
          </a:xfrm>
          <a:prstGeom prst="homePlate">
            <a:avLst>
              <a:gd name="adj" fmla="val 50000"/>
            </a:avLst>
          </a:prstGeom>
          <a:solidFill>
            <a:schemeClr val="dk1"/>
          </a:solidFill>
          <a:ln w="9525" cap="flat" cmpd="sng">
            <a:solidFill>
              <a:schemeClr val="lt1"/>
            </a:solidFill>
            <a:prstDash val="solid"/>
            <a:round/>
            <a:headEnd type="none" w="med" len="med"/>
            <a:tailEnd type="none" w="med" len="med"/>
          </a:ln>
        </p:spPr>
        <p:txBody>
          <a:bodyPr wrap="square" lIns="121875" tIns="121875" rIns="121875" bIns="121875" anchor="ctr" anchorCtr="0">
            <a:noAutofit/>
          </a:bodyPr>
          <a:lstStyle/>
          <a:p>
            <a:pPr lvl="0"/>
            <a:r>
              <a:rPr lang="en-US" sz="2000" dirty="0" smtClean="0">
                <a:solidFill>
                  <a:schemeClr val="bg1"/>
                </a:solidFill>
              </a:rPr>
              <a:t>      </a:t>
            </a:r>
            <a:r>
              <a:rPr lang="en-US" sz="2000" dirty="0" smtClean="0">
                <a:solidFill>
                  <a:schemeClr val="bg1"/>
                </a:solidFill>
              </a:rPr>
              <a:t>  User</a:t>
            </a:r>
          </a:p>
          <a:p>
            <a:pPr lvl="0" algn="ctr"/>
            <a:r>
              <a:rPr lang="en-US" sz="2000" dirty="0" smtClean="0">
                <a:solidFill>
                  <a:schemeClr val="bg1"/>
                </a:solidFill>
              </a:rPr>
              <a:t>Dashboard</a:t>
            </a:r>
            <a:endParaRPr sz="2000" dirty="0">
              <a:solidFill>
                <a:schemeClr val="bg1"/>
              </a:solidFill>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6908" b="5016"/>
          <a:stretch/>
        </p:blipFill>
        <p:spPr>
          <a:xfrm>
            <a:off x="609600" y="1676401"/>
            <a:ext cx="7910074" cy="3886200"/>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4"/>
          <a:stretch>
            <a:fillRect/>
          </a:stretch>
        </p:blipFill>
        <p:spPr>
          <a:xfrm>
            <a:off x="7890164" y="228600"/>
            <a:ext cx="1219200" cy="948879"/>
          </a:xfrm>
          <a:prstGeom prst="rect">
            <a:avLst/>
          </a:prstGeom>
        </p:spPr>
      </p:pic>
    </p:spTree>
    <p:extLst>
      <p:ext uri="{BB962C8B-B14F-4D97-AF65-F5344CB8AC3E}">
        <p14:creationId xmlns:p14="http://schemas.microsoft.com/office/powerpoint/2010/main" val="4135628399"/>
      </p:ext>
    </p:extLst>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7" name="Shape 97"/>
          <p:cNvSpPr/>
          <p:nvPr/>
        </p:nvSpPr>
        <p:spPr>
          <a:xfrm>
            <a:off x="457200" y="228600"/>
            <a:ext cx="1752600" cy="685800"/>
          </a:xfrm>
          <a:prstGeom prst="homePlate">
            <a:avLst>
              <a:gd name="adj" fmla="val 50000"/>
            </a:avLst>
          </a:prstGeom>
          <a:solidFill>
            <a:schemeClr val="dk1"/>
          </a:solidFill>
          <a:ln w="9525" cap="flat" cmpd="sng">
            <a:solidFill>
              <a:schemeClr val="lt1"/>
            </a:solidFill>
            <a:prstDash val="solid"/>
            <a:round/>
            <a:headEnd type="none" w="med" len="med"/>
            <a:tailEnd type="none" w="med" len="med"/>
          </a:ln>
        </p:spPr>
        <p:txBody>
          <a:bodyPr wrap="square" lIns="121875" tIns="121875" rIns="121875" bIns="121875" anchor="ctr" anchorCtr="0">
            <a:noAutofit/>
          </a:bodyPr>
          <a:lstStyle/>
          <a:p>
            <a:pPr lvl="0" algn="ctr">
              <a:buClr>
                <a:schemeClr val="lt2"/>
              </a:buClr>
              <a:buSzPct val="100000"/>
              <a:defRPr/>
            </a:pPr>
            <a:r>
              <a:rPr lang="en" sz="2000" dirty="0" smtClean="0">
                <a:solidFill>
                  <a:schemeClr val="lt1"/>
                </a:solidFill>
                <a:latin typeface="Roboto"/>
                <a:ea typeface="Roboto"/>
                <a:cs typeface="Roboto"/>
                <a:sym typeface="Roboto"/>
              </a:rPr>
              <a:t>User</a:t>
            </a:r>
            <a:endParaRPr lang="en" sz="2000" dirty="0">
              <a:solidFill>
                <a:schemeClr val="lt1"/>
              </a:solidFill>
              <a:latin typeface="Roboto"/>
              <a:ea typeface="Roboto"/>
              <a:cs typeface="Roboto"/>
              <a:sym typeface="Roboto"/>
            </a:endParaRPr>
          </a:p>
        </p:txBody>
      </p:sp>
      <p:sp>
        <p:nvSpPr>
          <p:cNvPr id="8" name="Shape 103"/>
          <p:cNvSpPr/>
          <p:nvPr/>
        </p:nvSpPr>
        <p:spPr>
          <a:xfrm>
            <a:off x="1905000" y="228600"/>
            <a:ext cx="2362200" cy="685800"/>
          </a:xfrm>
          <a:prstGeom prst="chevron">
            <a:avLst>
              <a:gd name="adj" fmla="val 50000"/>
            </a:avLst>
          </a:prstGeom>
          <a:solidFill>
            <a:schemeClr val="dk1"/>
          </a:solidFill>
          <a:ln w="9525" cap="flat" cmpd="sng">
            <a:solidFill>
              <a:schemeClr val="lt1"/>
            </a:solidFill>
            <a:prstDash val="solid"/>
            <a:round/>
            <a:headEnd type="none" w="med" len="med"/>
            <a:tailEnd type="none" w="med" len="med"/>
          </a:ln>
        </p:spPr>
        <p:txBody>
          <a:bodyPr wrap="square" lIns="121875" tIns="121875" rIns="121875" bIns="121875" anchor="ctr" anchorCtr="0">
            <a:noAutofit/>
          </a:bodyPr>
          <a:lstStyle/>
          <a:p>
            <a:pPr lvl="0">
              <a:spcBef>
                <a:spcPts val="0"/>
              </a:spcBef>
              <a:buNone/>
            </a:pPr>
            <a:endParaRPr dirty="0"/>
          </a:p>
        </p:txBody>
      </p:sp>
      <p:sp>
        <p:nvSpPr>
          <p:cNvPr id="9" name="Shape 104"/>
          <p:cNvSpPr txBox="1">
            <a:spLocks/>
          </p:cNvSpPr>
          <p:nvPr/>
        </p:nvSpPr>
        <p:spPr>
          <a:xfrm>
            <a:off x="2095500" y="287200"/>
            <a:ext cx="2019300" cy="627200"/>
          </a:xfrm>
          <a:prstGeom prst="rect">
            <a:avLst/>
          </a:prstGeom>
          <a:noFill/>
          <a:ln>
            <a:noFill/>
          </a:ln>
        </p:spPr>
        <p:txBody>
          <a:bodyPr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chemeClr val="lt2"/>
              </a:buClr>
              <a:buSzPct val="100000"/>
              <a:buFont typeface="Roboto"/>
              <a:buNone/>
              <a:tabLst/>
              <a:defRPr/>
            </a:pPr>
            <a:r>
              <a:rPr kumimoji="0" lang="en" sz="2000" b="0" i="0" u="none" strike="noStrike" kern="0" cap="none" spc="0" normalizeH="0" baseline="0" noProof="0" dirty="0" smtClean="0">
                <a:ln>
                  <a:noFill/>
                </a:ln>
                <a:solidFill>
                  <a:schemeClr val="lt1"/>
                </a:solidFill>
                <a:effectLst/>
                <a:uLnTx/>
                <a:uFillTx/>
                <a:latin typeface="Roboto"/>
                <a:ea typeface="Roboto"/>
                <a:cs typeface="Roboto"/>
                <a:sym typeface="Roboto"/>
              </a:rPr>
              <a:t>History</a:t>
            </a:r>
            <a:endParaRPr kumimoji="0" lang="en" sz="2000" b="0" i="0" u="none" strike="noStrike" kern="0" cap="none" spc="0" normalizeH="0" baseline="0" noProof="0" dirty="0" smtClean="0">
              <a:ln>
                <a:noFill/>
              </a:ln>
              <a:solidFill>
                <a:schemeClr val="lt1"/>
              </a:solidFill>
              <a:effectLst/>
              <a:uLnTx/>
              <a:uFillTx/>
              <a:latin typeface="Roboto"/>
              <a:ea typeface="Roboto"/>
              <a:cs typeface="Roboto"/>
              <a:sym typeface="Roboto"/>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8401" b="5913"/>
          <a:stretch/>
        </p:blipFill>
        <p:spPr>
          <a:xfrm>
            <a:off x="491836" y="1905001"/>
            <a:ext cx="8062961" cy="3886200"/>
          </a:xfrm>
          <a:prstGeom prst="rect">
            <a:avLst/>
          </a:prstGeom>
          <a:ln>
            <a:noFill/>
          </a:ln>
          <a:effectLst>
            <a:outerShdw blurRad="190500" algn="tl" rotWithShape="0">
              <a:srgbClr val="000000">
                <a:alpha val="70000"/>
              </a:srgbClr>
            </a:outerShdw>
          </a:effectLst>
        </p:spPr>
      </p:pic>
      <p:pic>
        <p:nvPicPr>
          <p:cNvPr id="2" name="Picture 1"/>
          <p:cNvPicPr>
            <a:picLocks noChangeAspect="1"/>
          </p:cNvPicPr>
          <p:nvPr/>
        </p:nvPicPr>
        <p:blipFill>
          <a:blip r:embed="rId4"/>
          <a:stretch>
            <a:fillRect/>
          </a:stretch>
        </p:blipFill>
        <p:spPr>
          <a:xfrm>
            <a:off x="7924800" y="287200"/>
            <a:ext cx="1151517" cy="896203"/>
          </a:xfrm>
          <a:prstGeom prst="rect">
            <a:avLst/>
          </a:prstGeom>
        </p:spPr>
      </p:pic>
    </p:spTree>
    <p:extLst>
      <p:ext uri="{BB962C8B-B14F-4D97-AF65-F5344CB8AC3E}">
        <p14:creationId xmlns:p14="http://schemas.microsoft.com/office/powerpoint/2010/main" val="1929672461"/>
      </p:ext>
    </p:extLst>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74"/>
          <p:cNvSpPr txBox="1">
            <a:spLocks noGrp="1"/>
          </p:cNvSpPr>
          <p:nvPr>
            <p:ph type="title"/>
          </p:nvPr>
        </p:nvSpPr>
        <p:spPr>
          <a:prstGeom prst="rect">
            <a:avLst/>
          </a:prstGeom>
        </p:spPr>
        <p:txBody>
          <a:bodyPr wrap="square" lIns="91425" tIns="91425" rIns="91425" bIns="91425" anchor="ctr" anchorCtr="0">
            <a:noAutofit/>
          </a:bodyPr>
          <a:lstStyle/>
          <a:p>
            <a:pPr lvl="0" algn="ctr"/>
            <a:r>
              <a:rPr lang="en" sz="2400" b="1" dirty="0" smtClean="0"/>
              <a:t>Group </a:t>
            </a:r>
            <a:r>
              <a:rPr lang="en" sz="2400" b="1" dirty="0" smtClean="0"/>
              <a:t>IV</a:t>
            </a:r>
            <a:endParaRPr lang="en" sz="2400" b="1" dirty="0"/>
          </a:p>
        </p:txBody>
      </p:sp>
      <p:sp>
        <p:nvSpPr>
          <p:cNvPr id="7" name="TextBox 6"/>
          <p:cNvSpPr txBox="1"/>
          <p:nvPr/>
        </p:nvSpPr>
        <p:spPr>
          <a:xfrm>
            <a:off x="762000" y="4724400"/>
            <a:ext cx="3861955" cy="954107"/>
          </a:xfrm>
          <a:prstGeom prst="rect">
            <a:avLst/>
          </a:prstGeom>
          <a:noFill/>
        </p:spPr>
        <p:txBody>
          <a:bodyPr wrap="none" rtlCol="0">
            <a:spAutoFit/>
          </a:bodyPr>
          <a:lstStyle/>
          <a:p>
            <a:r>
              <a:rPr lang="en-US" sz="1400" b="1" dirty="0" smtClean="0">
                <a:latin typeface="Calibri" pitchFamily="34" charset="0"/>
              </a:rPr>
              <a:t>MD. </a:t>
            </a:r>
            <a:r>
              <a:rPr lang="en-US" b="1" dirty="0" smtClean="0">
                <a:latin typeface="Calibri" pitchFamily="34" charset="0"/>
              </a:rPr>
              <a:t>Ahsan Habib</a:t>
            </a:r>
            <a:endParaRPr lang="en-US" sz="1400" b="1" dirty="0" smtClean="0">
              <a:latin typeface="Calibri" pitchFamily="34" charset="0"/>
            </a:endParaRPr>
          </a:p>
          <a:p>
            <a:r>
              <a:rPr lang="en-US" b="1" dirty="0" smtClean="0">
                <a:latin typeface="Calibri" pitchFamily="34" charset="0"/>
              </a:rPr>
              <a:t>ID:17182103289</a:t>
            </a:r>
            <a:endParaRPr lang="en-US" sz="1400" b="1" dirty="0" smtClean="0">
              <a:latin typeface="Calibri" pitchFamily="34" charset="0"/>
            </a:endParaRPr>
          </a:p>
          <a:p>
            <a:r>
              <a:rPr lang="en-US" sz="1400" dirty="0" smtClean="0">
                <a:latin typeface="Calibri" pitchFamily="34" charset="0"/>
              </a:rPr>
              <a:t>Department of CSE </a:t>
            </a:r>
          </a:p>
          <a:p>
            <a:r>
              <a:rPr lang="en-US" sz="1400" dirty="0" smtClean="0">
                <a:latin typeface="Calibri" pitchFamily="34" charset="0"/>
              </a:rPr>
              <a:t>Bangladesh University of Business and Technology</a:t>
            </a:r>
            <a:endParaRPr lang="en-US" sz="1400" dirty="0">
              <a:latin typeface="Calibri" pitchFamily="34" charset="0"/>
            </a:endParaRPr>
          </a:p>
        </p:txBody>
      </p:sp>
      <p:sp>
        <p:nvSpPr>
          <p:cNvPr id="14" name="TextBox 13"/>
          <p:cNvSpPr txBox="1"/>
          <p:nvPr/>
        </p:nvSpPr>
        <p:spPr>
          <a:xfrm>
            <a:off x="5062895" y="4724400"/>
            <a:ext cx="3861955" cy="954107"/>
          </a:xfrm>
          <a:prstGeom prst="rect">
            <a:avLst/>
          </a:prstGeom>
          <a:noFill/>
        </p:spPr>
        <p:txBody>
          <a:bodyPr wrap="none" rtlCol="0">
            <a:spAutoFit/>
          </a:bodyPr>
          <a:lstStyle/>
          <a:p>
            <a:r>
              <a:rPr lang="en-US" sz="1400" b="1" dirty="0" smtClean="0">
                <a:latin typeface="Calibri" pitchFamily="34" charset="0"/>
              </a:rPr>
              <a:t>Tahmid Ahmed</a:t>
            </a:r>
            <a:endParaRPr lang="en-US" sz="1400" b="1" dirty="0" smtClean="0">
              <a:latin typeface="Calibri" pitchFamily="34" charset="0"/>
            </a:endParaRPr>
          </a:p>
          <a:p>
            <a:r>
              <a:rPr lang="en-US" b="1" dirty="0" smtClean="0">
                <a:latin typeface="Calibri" pitchFamily="34" charset="0"/>
              </a:rPr>
              <a:t>ID:17182103311</a:t>
            </a:r>
            <a:endParaRPr lang="en-US" b="1" dirty="0" smtClean="0">
              <a:latin typeface="Calibri" pitchFamily="34" charset="0"/>
            </a:endParaRPr>
          </a:p>
          <a:p>
            <a:r>
              <a:rPr lang="en-US" sz="1400" dirty="0" smtClean="0">
                <a:latin typeface="Calibri" pitchFamily="34" charset="0"/>
              </a:rPr>
              <a:t>Department of CSE </a:t>
            </a:r>
          </a:p>
          <a:p>
            <a:r>
              <a:rPr lang="en-US" sz="1400" dirty="0" smtClean="0">
                <a:latin typeface="Calibri" pitchFamily="34" charset="0"/>
              </a:rPr>
              <a:t>Bangladesh University of Business and Technology</a:t>
            </a:r>
            <a:endParaRPr lang="en-US" sz="1400" dirty="0">
              <a:latin typeface="Calibri" pitchFamily="34" charset="0"/>
            </a:endParaRPr>
          </a:p>
        </p:txBody>
      </p:sp>
      <p:sp>
        <p:nvSpPr>
          <p:cNvPr id="10" name="Shape 74"/>
          <p:cNvSpPr txBox="1">
            <a:spLocks/>
          </p:cNvSpPr>
          <p:nvPr/>
        </p:nvSpPr>
        <p:spPr>
          <a:xfrm>
            <a:off x="6927" y="1094982"/>
            <a:ext cx="8826600" cy="8036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ct val="100000"/>
              <a:buFont typeface="Roboto"/>
              <a:buNone/>
              <a:defRPr sz="1800" b="0" i="0" u="none" strike="noStrike" cap="none">
                <a:solidFill>
                  <a:schemeClr val="lt1"/>
                </a:solidFill>
                <a:latin typeface="Roboto"/>
                <a:ea typeface="Roboto"/>
                <a:cs typeface="Roboto"/>
                <a:sym typeface="Roboto"/>
              </a:defRPr>
            </a:lvl1pPr>
            <a:lvl2pPr lvl="1">
              <a:spcBef>
                <a:spcPts val="0"/>
              </a:spcBef>
              <a:buClr>
                <a:schemeClr val="lt1"/>
              </a:buClr>
              <a:buSzPct val="100000"/>
              <a:buFont typeface="Roboto"/>
              <a:buNone/>
              <a:defRPr sz="1800">
                <a:solidFill>
                  <a:schemeClr val="lt1"/>
                </a:solidFill>
                <a:latin typeface="Roboto"/>
                <a:ea typeface="Roboto"/>
                <a:cs typeface="Roboto"/>
                <a:sym typeface="Roboto"/>
              </a:defRPr>
            </a:lvl2pPr>
            <a:lvl3pPr lvl="2">
              <a:spcBef>
                <a:spcPts val="0"/>
              </a:spcBef>
              <a:buClr>
                <a:schemeClr val="lt1"/>
              </a:buClr>
              <a:buSzPct val="100000"/>
              <a:buFont typeface="Roboto"/>
              <a:buNone/>
              <a:defRPr sz="1800">
                <a:solidFill>
                  <a:schemeClr val="lt1"/>
                </a:solidFill>
                <a:latin typeface="Roboto"/>
                <a:ea typeface="Roboto"/>
                <a:cs typeface="Roboto"/>
                <a:sym typeface="Roboto"/>
              </a:defRPr>
            </a:lvl3pPr>
            <a:lvl4pPr lvl="3">
              <a:spcBef>
                <a:spcPts val="0"/>
              </a:spcBef>
              <a:buClr>
                <a:schemeClr val="lt1"/>
              </a:buClr>
              <a:buSzPct val="100000"/>
              <a:buFont typeface="Roboto"/>
              <a:buNone/>
              <a:defRPr sz="1800">
                <a:solidFill>
                  <a:schemeClr val="lt1"/>
                </a:solidFill>
                <a:latin typeface="Roboto"/>
                <a:ea typeface="Roboto"/>
                <a:cs typeface="Roboto"/>
                <a:sym typeface="Roboto"/>
              </a:defRPr>
            </a:lvl4pPr>
            <a:lvl5pPr lvl="4">
              <a:spcBef>
                <a:spcPts val="0"/>
              </a:spcBef>
              <a:buClr>
                <a:schemeClr val="lt1"/>
              </a:buClr>
              <a:buSzPct val="100000"/>
              <a:buFont typeface="Roboto"/>
              <a:buNone/>
              <a:defRPr sz="1800">
                <a:solidFill>
                  <a:schemeClr val="lt1"/>
                </a:solidFill>
                <a:latin typeface="Roboto"/>
                <a:ea typeface="Roboto"/>
                <a:cs typeface="Roboto"/>
                <a:sym typeface="Roboto"/>
              </a:defRPr>
            </a:lvl5pPr>
            <a:lvl6pPr lvl="5">
              <a:spcBef>
                <a:spcPts val="0"/>
              </a:spcBef>
              <a:buClr>
                <a:schemeClr val="lt1"/>
              </a:buClr>
              <a:buSzPct val="100000"/>
              <a:buFont typeface="Roboto"/>
              <a:buNone/>
              <a:defRPr sz="1800">
                <a:solidFill>
                  <a:schemeClr val="lt1"/>
                </a:solidFill>
                <a:latin typeface="Roboto"/>
                <a:ea typeface="Roboto"/>
                <a:cs typeface="Roboto"/>
                <a:sym typeface="Roboto"/>
              </a:defRPr>
            </a:lvl6pPr>
            <a:lvl7pPr lvl="6">
              <a:spcBef>
                <a:spcPts val="0"/>
              </a:spcBef>
              <a:buClr>
                <a:schemeClr val="lt1"/>
              </a:buClr>
              <a:buSzPct val="100000"/>
              <a:buFont typeface="Roboto"/>
              <a:buNone/>
              <a:defRPr sz="1800">
                <a:solidFill>
                  <a:schemeClr val="lt1"/>
                </a:solidFill>
                <a:latin typeface="Roboto"/>
                <a:ea typeface="Roboto"/>
                <a:cs typeface="Roboto"/>
                <a:sym typeface="Roboto"/>
              </a:defRPr>
            </a:lvl7pPr>
            <a:lvl8pPr lvl="7">
              <a:spcBef>
                <a:spcPts val="0"/>
              </a:spcBef>
              <a:buClr>
                <a:schemeClr val="lt1"/>
              </a:buClr>
              <a:buSzPct val="100000"/>
              <a:buFont typeface="Roboto"/>
              <a:buNone/>
              <a:defRPr sz="1800">
                <a:solidFill>
                  <a:schemeClr val="lt1"/>
                </a:solidFill>
                <a:latin typeface="Roboto"/>
                <a:ea typeface="Roboto"/>
                <a:cs typeface="Roboto"/>
                <a:sym typeface="Roboto"/>
              </a:defRPr>
            </a:lvl8pPr>
            <a:lvl9pPr lvl="8">
              <a:spcBef>
                <a:spcPts val="0"/>
              </a:spcBef>
              <a:buClr>
                <a:schemeClr val="lt1"/>
              </a:buClr>
              <a:buSzPct val="100000"/>
              <a:buFont typeface="Roboto"/>
              <a:buNone/>
              <a:defRPr sz="1800">
                <a:solidFill>
                  <a:schemeClr val="lt1"/>
                </a:solidFill>
                <a:latin typeface="Roboto"/>
                <a:ea typeface="Roboto"/>
                <a:cs typeface="Roboto"/>
                <a:sym typeface="Roboto"/>
              </a:defRPr>
            </a:lvl9pPr>
          </a:lstStyle>
          <a:p>
            <a:pPr algn="ctr"/>
            <a:r>
              <a:rPr lang="en" b="1" dirty="0" smtClean="0">
                <a:solidFill>
                  <a:schemeClr val="bg2">
                    <a:lumMod val="75000"/>
                  </a:schemeClr>
                </a:solidFill>
              </a:rPr>
              <a:t>    Submitted To</a:t>
            </a:r>
            <a:endParaRPr lang="en" b="1" dirty="0">
              <a:solidFill>
                <a:schemeClr val="bg2">
                  <a:lumMod val="75000"/>
                </a:schemeClr>
              </a:solidFill>
            </a:endParaRPr>
          </a:p>
        </p:txBody>
      </p:sp>
      <p:sp>
        <p:nvSpPr>
          <p:cNvPr id="9" name="Shape 74"/>
          <p:cNvSpPr txBox="1">
            <a:spLocks/>
          </p:cNvSpPr>
          <p:nvPr/>
        </p:nvSpPr>
        <p:spPr>
          <a:xfrm>
            <a:off x="119031" y="3662104"/>
            <a:ext cx="8826600" cy="8036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ct val="100000"/>
              <a:buFont typeface="Roboto"/>
              <a:buNone/>
              <a:defRPr sz="1800" b="0" i="0" u="none" strike="noStrike" cap="none">
                <a:solidFill>
                  <a:schemeClr val="lt1"/>
                </a:solidFill>
                <a:latin typeface="Roboto"/>
                <a:ea typeface="Roboto"/>
                <a:cs typeface="Roboto"/>
                <a:sym typeface="Roboto"/>
              </a:defRPr>
            </a:lvl1pPr>
            <a:lvl2pPr lvl="1">
              <a:spcBef>
                <a:spcPts val="0"/>
              </a:spcBef>
              <a:buClr>
                <a:schemeClr val="lt1"/>
              </a:buClr>
              <a:buSzPct val="100000"/>
              <a:buFont typeface="Roboto"/>
              <a:buNone/>
              <a:defRPr sz="1800">
                <a:solidFill>
                  <a:schemeClr val="lt1"/>
                </a:solidFill>
                <a:latin typeface="Roboto"/>
                <a:ea typeface="Roboto"/>
                <a:cs typeface="Roboto"/>
                <a:sym typeface="Roboto"/>
              </a:defRPr>
            </a:lvl2pPr>
            <a:lvl3pPr lvl="2">
              <a:spcBef>
                <a:spcPts val="0"/>
              </a:spcBef>
              <a:buClr>
                <a:schemeClr val="lt1"/>
              </a:buClr>
              <a:buSzPct val="100000"/>
              <a:buFont typeface="Roboto"/>
              <a:buNone/>
              <a:defRPr sz="1800">
                <a:solidFill>
                  <a:schemeClr val="lt1"/>
                </a:solidFill>
                <a:latin typeface="Roboto"/>
                <a:ea typeface="Roboto"/>
                <a:cs typeface="Roboto"/>
                <a:sym typeface="Roboto"/>
              </a:defRPr>
            </a:lvl3pPr>
            <a:lvl4pPr lvl="3">
              <a:spcBef>
                <a:spcPts val="0"/>
              </a:spcBef>
              <a:buClr>
                <a:schemeClr val="lt1"/>
              </a:buClr>
              <a:buSzPct val="100000"/>
              <a:buFont typeface="Roboto"/>
              <a:buNone/>
              <a:defRPr sz="1800">
                <a:solidFill>
                  <a:schemeClr val="lt1"/>
                </a:solidFill>
                <a:latin typeface="Roboto"/>
                <a:ea typeface="Roboto"/>
                <a:cs typeface="Roboto"/>
                <a:sym typeface="Roboto"/>
              </a:defRPr>
            </a:lvl4pPr>
            <a:lvl5pPr lvl="4">
              <a:spcBef>
                <a:spcPts val="0"/>
              </a:spcBef>
              <a:buClr>
                <a:schemeClr val="lt1"/>
              </a:buClr>
              <a:buSzPct val="100000"/>
              <a:buFont typeface="Roboto"/>
              <a:buNone/>
              <a:defRPr sz="1800">
                <a:solidFill>
                  <a:schemeClr val="lt1"/>
                </a:solidFill>
                <a:latin typeface="Roboto"/>
                <a:ea typeface="Roboto"/>
                <a:cs typeface="Roboto"/>
                <a:sym typeface="Roboto"/>
              </a:defRPr>
            </a:lvl5pPr>
            <a:lvl6pPr lvl="5">
              <a:spcBef>
                <a:spcPts val="0"/>
              </a:spcBef>
              <a:buClr>
                <a:schemeClr val="lt1"/>
              </a:buClr>
              <a:buSzPct val="100000"/>
              <a:buFont typeface="Roboto"/>
              <a:buNone/>
              <a:defRPr sz="1800">
                <a:solidFill>
                  <a:schemeClr val="lt1"/>
                </a:solidFill>
                <a:latin typeface="Roboto"/>
                <a:ea typeface="Roboto"/>
                <a:cs typeface="Roboto"/>
                <a:sym typeface="Roboto"/>
              </a:defRPr>
            </a:lvl6pPr>
            <a:lvl7pPr lvl="6">
              <a:spcBef>
                <a:spcPts val="0"/>
              </a:spcBef>
              <a:buClr>
                <a:schemeClr val="lt1"/>
              </a:buClr>
              <a:buSzPct val="100000"/>
              <a:buFont typeface="Roboto"/>
              <a:buNone/>
              <a:defRPr sz="1800">
                <a:solidFill>
                  <a:schemeClr val="lt1"/>
                </a:solidFill>
                <a:latin typeface="Roboto"/>
                <a:ea typeface="Roboto"/>
                <a:cs typeface="Roboto"/>
                <a:sym typeface="Roboto"/>
              </a:defRPr>
            </a:lvl7pPr>
            <a:lvl8pPr lvl="7">
              <a:spcBef>
                <a:spcPts val="0"/>
              </a:spcBef>
              <a:buClr>
                <a:schemeClr val="lt1"/>
              </a:buClr>
              <a:buSzPct val="100000"/>
              <a:buFont typeface="Roboto"/>
              <a:buNone/>
              <a:defRPr sz="1800">
                <a:solidFill>
                  <a:schemeClr val="lt1"/>
                </a:solidFill>
                <a:latin typeface="Roboto"/>
                <a:ea typeface="Roboto"/>
                <a:cs typeface="Roboto"/>
                <a:sym typeface="Roboto"/>
              </a:defRPr>
            </a:lvl8pPr>
            <a:lvl9pPr lvl="8">
              <a:spcBef>
                <a:spcPts val="0"/>
              </a:spcBef>
              <a:buClr>
                <a:schemeClr val="lt1"/>
              </a:buClr>
              <a:buSzPct val="100000"/>
              <a:buFont typeface="Roboto"/>
              <a:buNone/>
              <a:defRPr sz="1800">
                <a:solidFill>
                  <a:schemeClr val="lt1"/>
                </a:solidFill>
                <a:latin typeface="Roboto"/>
                <a:ea typeface="Roboto"/>
                <a:cs typeface="Roboto"/>
                <a:sym typeface="Roboto"/>
              </a:defRPr>
            </a:lvl9pPr>
          </a:lstStyle>
          <a:p>
            <a:pPr algn="ctr"/>
            <a:r>
              <a:rPr lang="en" b="1" dirty="0" smtClean="0">
                <a:solidFill>
                  <a:schemeClr val="bg2">
                    <a:lumMod val="75000"/>
                  </a:schemeClr>
                </a:solidFill>
              </a:rPr>
              <a:t>Submitted By</a:t>
            </a:r>
            <a:endParaRPr lang="en" b="1" dirty="0">
              <a:solidFill>
                <a:schemeClr val="bg2">
                  <a:lumMod val="75000"/>
                </a:schemeClr>
              </a:solidFill>
            </a:endParaRPr>
          </a:p>
        </p:txBody>
      </p:sp>
      <p:sp>
        <p:nvSpPr>
          <p:cNvPr id="11" name="TextBox 10"/>
          <p:cNvSpPr txBox="1"/>
          <p:nvPr/>
        </p:nvSpPr>
        <p:spPr>
          <a:xfrm>
            <a:off x="2601354" y="2168164"/>
            <a:ext cx="3861955" cy="1015663"/>
          </a:xfrm>
          <a:prstGeom prst="rect">
            <a:avLst/>
          </a:prstGeom>
          <a:noFill/>
        </p:spPr>
        <p:txBody>
          <a:bodyPr wrap="none" rtlCol="0">
            <a:spAutoFit/>
          </a:bodyPr>
          <a:lstStyle/>
          <a:p>
            <a:pPr algn="ctr"/>
            <a:r>
              <a:rPr lang="en-US" sz="1600" b="1" dirty="0">
                <a:latin typeface="Calibri" pitchFamily="34" charset="0"/>
              </a:rPr>
              <a:t>Sadah Anjum Shanto</a:t>
            </a:r>
          </a:p>
          <a:p>
            <a:pPr algn="ctr"/>
            <a:r>
              <a:rPr lang="en-US" sz="1600" b="1" dirty="0" smtClean="0">
                <a:latin typeface="Calibri" pitchFamily="34" charset="0"/>
              </a:rPr>
              <a:t>Lecturer</a:t>
            </a:r>
            <a:endParaRPr lang="en-US" sz="1400" b="1" dirty="0" smtClean="0">
              <a:latin typeface="Calibri" pitchFamily="34" charset="0"/>
            </a:endParaRPr>
          </a:p>
          <a:p>
            <a:pPr algn="ctr"/>
            <a:r>
              <a:rPr lang="en-US" sz="1400" dirty="0" smtClean="0">
                <a:latin typeface="Calibri" pitchFamily="34" charset="0"/>
              </a:rPr>
              <a:t>Department of CSE </a:t>
            </a:r>
          </a:p>
          <a:p>
            <a:pPr algn="ctr"/>
            <a:r>
              <a:rPr lang="en-US" sz="1400" dirty="0" smtClean="0">
                <a:latin typeface="Calibri" pitchFamily="34" charset="0"/>
              </a:rPr>
              <a:t>Bangladesh University of Business and Technology</a:t>
            </a:r>
            <a:endParaRPr lang="en-US" sz="1400" dirty="0">
              <a:latin typeface="Calibri"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1000" y="487"/>
            <a:ext cx="832527" cy="82491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68731219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heckerboard(across)">
                                      <p:cBhvr>
                                        <p:cTn id="10" dur="500"/>
                                        <p:tgtEl>
                                          <p:spTgt spid="7"/>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checkerboard(across)">
                                      <p:cBhvr>
                                        <p:cTn id="13" dur="500"/>
                                        <p:tgtEl>
                                          <p:spTgt spid="14"/>
                                        </p:tgtEl>
                                      </p:cBhvr>
                                    </p:animEffect>
                                  </p:childTnLst>
                                </p:cTn>
                              </p:par>
                              <p:par>
                                <p:cTn id="14" presetID="18" presetClass="entr" presetSubtype="12"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strips(downLeft)">
                                      <p:cBhvr>
                                        <p:cTn id="16" dur="500"/>
                                        <p:tgtEl>
                                          <p:spTgt spid="10"/>
                                        </p:tgtEl>
                                      </p:cBhvr>
                                    </p:animEffect>
                                  </p:childTnLst>
                                </p:cTn>
                              </p:par>
                              <p:par>
                                <p:cTn id="17" presetID="18" presetClass="entr" presetSubtype="12"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strips(downLeft)">
                                      <p:cBhvr>
                                        <p:cTn id="19" dur="500"/>
                                        <p:tgtEl>
                                          <p:spTgt spid="9"/>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checkerboard(across)">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4" grpId="0"/>
      <p:bldP spid="10" grpId="0"/>
      <p:bldP spid="9"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7" name="Shape 97"/>
          <p:cNvSpPr/>
          <p:nvPr/>
        </p:nvSpPr>
        <p:spPr>
          <a:xfrm>
            <a:off x="457200" y="228600"/>
            <a:ext cx="1752600" cy="685800"/>
          </a:xfrm>
          <a:prstGeom prst="homePlate">
            <a:avLst>
              <a:gd name="adj" fmla="val 50000"/>
            </a:avLst>
          </a:prstGeom>
          <a:solidFill>
            <a:schemeClr val="dk1"/>
          </a:solidFill>
          <a:ln w="9525" cap="flat" cmpd="sng">
            <a:solidFill>
              <a:schemeClr val="lt1"/>
            </a:solidFill>
            <a:prstDash val="solid"/>
            <a:round/>
            <a:headEnd type="none" w="med" len="med"/>
            <a:tailEnd type="none" w="med" len="med"/>
          </a:ln>
        </p:spPr>
        <p:txBody>
          <a:bodyPr wrap="square" lIns="121875" tIns="121875" rIns="121875" bIns="121875" anchor="ctr" anchorCtr="0">
            <a:noAutofit/>
          </a:bodyPr>
          <a:lstStyle/>
          <a:p>
            <a:pPr lvl="0" algn="ctr">
              <a:buClr>
                <a:schemeClr val="lt2"/>
              </a:buClr>
              <a:buSzPct val="100000"/>
              <a:defRPr/>
            </a:pPr>
            <a:r>
              <a:rPr lang="en" sz="2000" dirty="0" smtClean="0">
                <a:solidFill>
                  <a:schemeClr val="lt1"/>
                </a:solidFill>
                <a:latin typeface="Roboto"/>
                <a:ea typeface="Roboto"/>
                <a:cs typeface="Roboto"/>
                <a:sym typeface="Roboto"/>
              </a:rPr>
              <a:t>User</a:t>
            </a:r>
            <a:endParaRPr lang="en" sz="2000" dirty="0">
              <a:solidFill>
                <a:schemeClr val="lt1"/>
              </a:solidFill>
              <a:latin typeface="Roboto"/>
              <a:ea typeface="Roboto"/>
              <a:cs typeface="Roboto"/>
              <a:sym typeface="Roboto"/>
            </a:endParaRPr>
          </a:p>
        </p:txBody>
      </p:sp>
      <p:sp>
        <p:nvSpPr>
          <p:cNvPr id="8" name="Shape 103"/>
          <p:cNvSpPr/>
          <p:nvPr/>
        </p:nvSpPr>
        <p:spPr>
          <a:xfrm>
            <a:off x="1905000" y="228600"/>
            <a:ext cx="2362200" cy="685800"/>
          </a:xfrm>
          <a:prstGeom prst="chevron">
            <a:avLst>
              <a:gd name="adj" fmla="val 50000"/>
            </a:avLst>
          </a:prstGeom>
          <a:solidFill>
            <a:schemeClr val="dk1"/>
          </a:solidFill>
          <a:ln w="9525" cap="flat" cmpd="sng">
            <a:solidFill>
              <a:schemeClr val="lt1"/>
            </a:solidFill>
            <a:prstDash val="solid"/>
            <a:round/>
            <a:headEnd type="none" w="med" len="med"/>
            <a:tailEnd type="none" w="med" len="med"/>
          </a:ln>
        </p:spPr>
        <p:txBody>
          <a:bodyPr wrap="square" lIns="121875" tIns="121875" rIns="121875" bIns="121875" anchor="ctr" anchorCtr="0">
            <a:noAutofit/>
          </a:bodyPr>
          <a:lstStyle/>
          <a:p>
            <a:pPr lvl="0">
              <a:spcBef>
                <a:spcPts val="0"/>
              </a:spcBef>
              <a:buNone/>
            </a:pPr>
            <a:endParaRPr dirty="0"/>
          </a:p>
        </p:txBody>
      </p:sp>
      <p:sp>
        <p:nvSpPr>
          <p:cNvPr id="9" name="Shape 104"/>
          <p:cNvSpPr txBox="1">
            <a:spLocks/>
          </p:cNvSpPr>
          <p:nvPr/>
        </p:nvSpPr>
        <p:spPr>
          <a:xfrm>
            <a:off x="2095500" y="287200"/>
            <a:ext cx="2019300" cy="627200"/>
          </a:xfrm>
          <a:prstGeom prst="rect">
            <a:avLst/>
          </a:prstGeom>
          <a:noFill/>
          <a:ln>
            <a:noFill/>
          </a:ln>
        </p:spPr>
        <p:txBody>
          <a:bodyPr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chemeClr val="lt2"/>
              </a:buClr>
              <a:buSzPct val="100000"/>
              <a:buFont typeface="Roboto"/>
              <a:buNone/>
              <a:tabLst/>
              <a:defRPr/>
            </a:pPr>
            <a:r>
              <a:rPr kumimoji="0" lang="en" sz="2000" b="0" i="0" u="none" strike="noStrike" kern="0" cap="none" spc="0" normalizeH="0" baseline="0" noProof="0" dirty="0" smtClean="0">
                <a:ln>
                  <a:noFill/>
                </a:ln>
                <a:solidFill>
                  <a:schemeClr val="lt1"/>
                </a:solidFill>
                <a:effectLst/>
                <a:uLnTx/>
                <a:uFillTx/>
                <a:latin typeface="Roboto"/>
                <a:ea typeface="Roboto"/>
                <a:cs typeface="Roboto"/>
                <a:sym typeface="Roboto"/>
              </a:rPr>
              <a:t>Ranking</a:t>
            </a:r>
            <a:endParaRPr kumimoji="0" lang="en" sz="2000" b="0" i="0" u="none" strike="noStrike" kern="0" cap="none" spc="0" normalizeH="0" baseline="0" noProof="0" dirty="0" smtClean="0">
              <a:ln>
                <a:noFill/>
              </a:ln>
              <a:solidFill>
                <a:schemeClr val="lt1"/>
              </a:solidFill>
              <a:effectLst/>
              <a:uLnTx/>
              <a:uFillTx/>
              <a:latin typeface="Roboto"/>
              <a:ea typeface="Roboto"/>
              <a:cs typeface="Roboto"/>
              <a:sym typeface="Roboto"/>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8453" b="5330"/>
          <a:stretch/>
        </p:blipFill>
        <p:spPr>
          <a:xfrm>
            <a:off x="471055" y="1752601"/>
            <a:ext cx="8013266" cy="3886199"/>
          </a:xfrm>
          <a:prstGeom prst="rect">
            <a:avLst/>
          </a:prstGeom>
          <a:ln>
            <a:noFill/>
          </a:ln>
          <a:effectLst>
            <a:outerShdw blurRad="190500" algn="tl" rotWithShape="0">
              <a:srgbClr val="000000">
                <a:alpha val="70000"/>
              </a:srgbClr>
            </a:outerShdw>
          </a:effectLst>
        </p:spPr>
      </p:pic>
      <p:pic>
        <p:nvPicPr>
          <p:cNvPr id="2" name="Picture 1"/>
          <p:cNvPicPr>
            <a:picLocks noChangeAspect="1"/>
          </p:cNvPicPr>
          <p:nvPr/>
        </p:nvPicPr>
        <p:blipFill>
          <a:blip r:embed="rId4"/>
          <a:stretch>
            <a:fillRect/>
          </a:stretch>
        </p:blipFill>
        <p:spPr>
          <a:xfrm>
            <a:off x="7912821" y="287200"/>
            <a:ext cx="1143000" cy="889575"/>
          </a:xfrm>
          <a:prstGeom prst="rect">
            <a:avLst/>
          </a:prstGeom>
        </p:spPr>
      </p:pic>
    </p:spTree>
    <p:extLst>
      <p:ext uri="{BB962C8B-B14F-4D97-AF65-F5344CB8AC3E}">
        <p14:creationId xmlns:p14="http://schemas.microsoft.com/office/powerpoint/2010/main" val="573768814"/>
      </p:ext>
    </p:extLst>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74"/>
          <p:cNvSpPr txBox="1">
            <a:spLocks noGrp="1"/>
          </p:cNvSpPr>
          <p:nvPr>
            <p:ph type="title"/>
          </p:nvPr>
        </p:nvSpPr>
        <p:spPr>
          <a:prstGeom prst="rect">
            <a:avLst/>
          </a:prstGeom>
        </p:spPr>
        <p:txBody>
          <a:bodyPr wrap="square" lIns="91425" tIns="91425" rIns="91425" bIns="91425" anchor="ctr" anchorCtr="0">
            <a:noAutofit/>
          </a:bodyPr>
          <a:lstStyle/>
          <a:p>
            <a:pPr lvl="0" algn="ctr"/>
            <a:r>
              <a:rPr lang="en-US" sz="2400" b="1" dirty="0" smtClean="0"/>
              <a:t>Limitations &amp; Future Aspects</a:t>
            </a:r>
            <a:endParaRPr lang="en" sz="2400" b="1" dirty="0"/>
          </a:p>
        </p:txBody>
      </p:sp>
      <p:sp>
        <p:nvSpPr>
          <p:cNvPr id="2" name="TextBox 1"/>
          <p:cNvSpPr txBox="1"/>
          <p:nvPr/>
        </p:nvSpPr>
        <p:spPr>
          <a:xfrm>
            <a:off x="822777" y="2362200"/>
            <a:ext cx="7377545" cy="1815882"/>
          </a:xfrm>
          <a:prstGeom prst="rect">
            <a:avLst/>
          </a:prstGeom>
          <a:noFill/>
        </p:spPr>
        <p:txBody>
          <a:bodyPr wrap="square" rtlCol="0">
            <a:spAutoFit/>
          </a:bodyPr>
          <a:lstStyle/>
          <a:p>
            <a:r>
              <a:rPr lang="en-US" sz="1600" b="1" dirty="0" smtClean="0">
                <a:solidFill>
                  <a:schemeClr val="tx2">
                    <a:lumMod val="50000"/>
                  </a:schemeClr>
                </a:solidFill>
              </a:rPr>
              <a:t>Searching : </a:t>
            </a:r>
            <a:r>
              <a:rPr lang="en-US" sz="1600" dirty="0" smtClean="0">
                <a:solidFill>
                  <a:schemeClr val="tx2">
                    <a:lumMod val="50000"/>
                  </a:schemeClr>
                </a:solidFill>
              </a:rPr>
              <a:t> We didn’t implement the search option yet.</a:t>
            </a:r>
            <a:endParaRPr lang="en-US" sz="1600" dirty="0" smtClean="0">
              <a:solidFill>
                <a:schemeClr val="tx2">
                  <a:lumMod val="50000"/>
                </a:schemeClr>
              </a:solidFill>
            </a:endParaRPr>
          </a:p>
          <a:p>
            <a:endParaRPr lang="en-US" sz="1600" dirty="0" smtClean="0">
              <a:solidFill>
                <a:schemeClr val="tx2">
                  <a:lumMod val="50000"/>
                </a:schemeClr>
              </a:solidFill>
            </a:endParaRPr>
          </a:p>
          <a:p>
            <a:endParaRPr lang="en-US" sz="1600" dirty="0">
              <a:solidFill>
                <a:schemeClr val="tx2">
                  <a:lumMod val="50000"/>
                </a:schemeClr>
              </a:solidFill>
            </a:endParaRPr>
          </a:p>
          <a:p>
            <a:r>
              <a:rPr lang="en-US" sz="1600" b="1" dirty="0" smtClean="0">
                <a:solidFill>
                  <a:schemeClr val="tx2">
                    <a:lumMod val="50000"/>
                  </a:schemeClr>
                </a:solidFill>
              </a:rPr>
              <a:t>Email</a:t>
            </a:r>
            <a:r>
              <a:rPr lang="en-US" sz="1600" dirty="0" smtClean="0">
                <a:solidFill>
                  <a:schemeClr val="tx2">
                    <a:lumMod val="50000"/>
                  </a:schemeClr>
                </a:solidFill>
              </a:rPr>
              <a:t>: </a:t>
            </a:r>
            <a:r>
              <a:rPr lang="en-US" sz="1600" dirty="0" smtClean="0">
                <a:solidFill>
                  <a:schemeClr val="tx2">
                    <a:lumMod val="50000"/>
                  </a:schemeClr>
                </a:solidFill>
              </a:rPr>
              <a:t>Email notification is not available.</a:t>
            </a:r>
            <a:endParaRPr lang="en-US" sz="1600" dirty="0" smtClean="0">
              <a:solidFill>
                <a:schemeClr val="tx2">
                  <a:lumMod val="50000"/>
                </a:schemeClr>
              </a:solidFill>
            </a:endParaRPr>
          </a:p>
          <a:p>
            <a:endParaRPr lang="en-US" sz="1600" dirty="0" smtClean="0">
              <a:solidFill>
                <a:schemeClr val="tx2">
                  <a:lumMod val="50000"/>
                </a:schemeClr>
              </a:solidFill>
            </a:endParaRPr>
          </a:p>
          <a:p>
            <a:endParaRPr lang="en-US" sz="1600" dirty="0" smtClean="0">
              <a:solidFill>
                <a:schemeClr val="tx2">
                  <a:lumMod val="50000"/>
                </a:schemeClr>
              </a:solidFill>
            </a:endParaRPr>
          </a:p>
          <a:p>
            <a:r>
              <a:rPr lang="en-US" sz="1600" b="1" dirty="0" smtClean="0">
                <a:solidFill>
                  <a:schemeClr val="tx2">
                    <a:lumMod val="50000"/>
                  </a:schemeClr>
                </a:solidFill>
              </a:rPr>
              <a:t>Responsive</a:t>
            </a:r>
            <a:r>
              <a:rPr lang="en-US" sz="1600" dirty="0" smtClean="0">
                <a:solidFill>
                  <a:schemeClr val="tx2">
                    <a:lumMod val="50000"/>
                  </a:schemeClr>
                </a:solidFill>
              </a:rPr>
              <a:t>: Our website is not responsive.</a:t>
            </a:r>
            <a:endParaRPr lang="en-US" sz="1600" dirty="0">
              <a:solidFill>
                <a:schemeClr val="tx2">
                  <a:lumMod val="50000"/>
                </a:schemeClr>
              </a:solidFill>
            </a:endParaRPr>
          </a:p>
        </p:txBody>
      </p:sp>
      <p:pic>
        <p:nvPicPr>
          <p:cNvPr id="3" name="Picture 2"/>
          <p:cNvPicPr>
            <a:picLocks noChangeAspect="1"/>
          </p:cNvPicPr>
          <p:nvPr/>
        </p:nvPicPr>
        <p:blipFill>
          <a:blip r:embed="rId2"/>
          <a:stretch>
            <a:fillRect/>
          </a:stretch>
        </p:blipFill>
        <p:spPr>
          <a:xfrm>
            <a:off x="8138626" y="92482"/>
            <a:ext cx="1005374" cy="782463"/>
          </a:xfrm>
          <a:prstGeom prst="rect">
            <a:avLst/>
          </a:prstGeom>
        </p:spPr>
      </p:pic>
    </p:spTree>
    <p:extLst>
      <p:ext uri="{BB962C8B-B14F-4D97-AF65-F5344CB8AC3E}">
        <p14:creationId xmlns:p14="http://schemas.microsoft.com/office/powerpoint/2010/main" val="3736839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71600"/>
            <a:ext cx="7750562" cy="3887391"/>
          </a:xfrm>
          <a:prstGeom prst="rect">
            <a:avLst/>
          </a:prstGeom>
        </p:spPr>
      </p:pic>
    </p:spTree>
    <p:extLst>
      <p:ext uri="{BB962C8B-B14F-4D97-AF65-F5344CB8AC3E}">
        <p14:creationId xmlns:p14="http://schemas.microsoft.com/office/powerpoint/2010/main" val="418417495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177777" y="381000"/>
            <a:ext cx="8222100" cy="1143000"/>
          </a:xfrm>
          <a:prstGeom prst="rect">
            <a:avLst/>
          </a:prstGeom>
        </p:spPr>
        <p:txBody>
          <a:bodyPr wrap="square" lIns="91425" tIns="91425" rIns="91425" bIns="91425" anchor="b" anchorCtr="0">
            <a:noAutofit/>
          </a:bodyPr>
          <a:lstStyle/>
          <a:p>
            <a:pPr lvl="0"/>
            <a:r>
              <a:rPr lang="en-US" dirty="0"/>
              <a:t>INTRODUCTION</a:t>
            </a:r>
            <a:br>
              <a:rPr lang="en-US" dirty="0"/>
            </a:br>
            <a:endParaRPr lang="en" dirty="0"/>
          </a:p>
        </p:txBody>
      </p:sp>
      <p:sp>
        <p:nvSpPr>
          <p:cNvPr id="81" name="Shape 81"/>
          <p:cNvSpPr txBox="1">
            <a:spLocks noGrp="1"/>
          </p:cNvSpPr>
          <p:nvPr>
            <p:ph type="body" idx="1"/>
          </p:nvPr>
        </p:nvSpPr>
        <p:spPr>
          <a:xfrm>
            <a:off x="457200" y="3230989"/>
            <a:ext cx="3871500" cy="2590800"/>
          </a:xfrm>
          <a:prstGeom prst="rect">
            <a:avLst/>
          </a:prstGeom>
        </p:spPr>
        <p:txBody>
          <a:bodyPr wrap="square" lIns="91425" tIns="91425" rIns="91425" bIns="91425" anchor="t" anchorCtr="0">
            <a:noAutofit/>
          </a:bodyPr>
          <a:lstStyle/>
          <a:p>
            <a:pPr marL="0" indent="0" algn="just">
              <a:buNone/>
            </a:pPr>
            <a:r>
              <a:rPr lang="en-US" sz="1600" dirty="0">
                <a:latin typeface="Times New Roman" panose="02020603050405020304" pitchFamily="18" charset="0"/>
                <a:cs typeface="Times New Roman" panose="02020603050405020304" pitchFamily="18" charset="0"/>
              </a:rPr>
              <a:t>Online examinations contents providers to focus on creating effective assessment questions and focusing on exam’s feedback delivery to students. In the paper we present techniques that are pertinent to the elements of assessment process: answers submission, computerized grading, and feedback after submission.</a:t>
            </a:r>
          </a:p>
          <a:p>
            <a:pPr algn="just">
              <a:buNone/>
            </a:pPr>
            <a:endParaRPr lang="en" sz="16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0" y="3270245"/>
            <a:ext cx="2362200" cy="2364368"/>
          </a:xfrm>
          <a:prstGeom prst="rect">
            <a:avLst/>
          </a:prstGeom>
        </p:spPr>
      </p:pic>
      <p:pic>
        <p:nvPicPr>
          <p:cNvPr id="3" name="Picture 2"/>
          <p:cNvPicPr>
            <a:picLocks noChangeAspect="1"/>
          </p:cNvPicPr>
          <p:nvPr/>
        </p:nvPicPr>
        <p:blipFill>
          <a:blip r:embed="rId4"/>
          <a:stretch>
            <a:fillRect/>
          </a:stretch>
        </p:blipFill>
        <p:spPr>
          <a:xfrm>
            <a:off x="7796667" y="381000"/>
            <a:ext cx="1347333" cy="1048603"/>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80"/>
                                        </p:tgtEl>
                                        <p:attrNameLst>
                                          <p:attrName>style.visibility</p:attrName>
                                        </p:attrNameLst>
                                      </p:cBhvr>
                                      <p:to>
                                        <p:strVal val="visible"/>
                                      </p:to>
                                    </p:set>
                                    <p:anim calcmode="lin" valueType="num">
                                      <p:cBhvr>
                                        <p:cTn id="7" dur="1000" fill="hold"/>
                                        <p:tgtEl>
                                          <p:spTgt spid="80"/>
                                        </p:tgtEl>
                                        <p:attrNameLst>
                                          <p:attrName>ppt_w</p:attrName>
                                        </p:attrNameLst>
                                      </p:cBhvr>
                                      <p:tavLst>
                                        <p:tav tm="0">
                                          <p:val>
                                            <p:strVal val="#ppt_w+.3"/>
                                          </p:val>
                                        </p:tav>
                                        <p:tav tm="100000">
                                          <p:val>
                                            <p:strVal val="#ppt_w"/>
                                          </p:val>
                                        </p:tav>
                                      </p:tavLst>
                                    </p:anim>
                                    <p:anim calcmode="lin" valueType="num">
                                      <p:cBhvr>
                                        <p:cTn id="8" dur="1000" fill="hold"/>
                                        <p:tgtEl>
                                          <p:spTgt spid="80"/>
                                        </p:tgtEl>
                                        <p:attrNameLst>
                                          <p:attrName>ppt_h</p:attrName>
                                        </p:attrNameLst>
                                      </p:cBhvr>
                                      <p:tavLst>
                                        <p:tav tm="0">
                                          <p:val>
                                            <p:strVal val="#ppt_h"/>
                                          </p:val>
                                        </p:tav>
                                        <p:tav tm="100000">
                                          <p:val>
                                            <p:strVal val="#ppt_h"/>
                                          </p:val>
                                        </p:tav>
                                      </p:tavLst>
                                    </p:anim>
                                    <p:animEffect transition="in" filter="fade">
                                      <p:cBhvr>
                                        <p:cTn id="9" dur="10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74"/>
          <p:cNvSpPr txBox="1">
            <a:spLocks noGrp="1"/>
          </p:cNvSpPr>
          <p:nvPr>
            <p:ph type="title"/>
          </p:nvPr>
        </p:nvSpPr>
        <p:spPr>
          <a:xfrm>
            <a:off x="98249" y="21800"/>
            <a:ext cx="8907205" cy="803600"/>
          </a:xfrm>
          <a:prstGeom prst="rect">
            <a:avLst/>
          </a:prstGeom>
        </p:spPr>
        <p:txBody>
          <a:bodyPr wrap="square" lIns="91425" tIns="91425" rIns="91425" bIns="91425" anchor="ctr" anchorCtr="0">
            <a:noAutofit/>
          </a:bodyPr>
          <a:lstStyle/>
          <a:p>
            <a:pPr lvl="0" algn="ctr"/>
            <a:r>
              <a:rPr lang="en" sz="2400" b="1" dirty="0" smtClean="0"/>
              <a:t>Motivation &amp; Goal</a:t>
            </a:r>
            <a:endParaRPr lang="en" sz="2400" b="1" dirty="0"/>
          </a:p>
        </p:txBody>
      </p:sp>
      <p:sp>
        <p:nvSpPr>
          <p:cNvPr id="2" name="TextBox 1"/>
          <p:cNvSpPr txBox="1"/>
          <p:nvPr/>
        </p:nvSpPr>
        <p:spPr>
          <a:xfrm>
            <a:off x="4419600" y="2133600"/>
            <a:ext cx="4126603" cy="3046988"/>
          </a:xfrm>
          <a:prstGeom prst="rect">
            <a:avLst/>
          </a:prstGeom>
          <a:noFill/>
        </p:spPr>
        <p:txBody>
          <a:bodyPr wrap="square" rtlCol="0">
            <a:spAutoFit/>
          </a:bodyPr>
          <a:lstStyle/>
          <a:p>
            <a:pPr algn="just">
              <a:lnSpc>
                <a:spcPct val="150000"/>
              </a:lnSpc>
            </a:pPr>
            <a:r>
              <a:rPr lang="en-US" dirty="0"/>
              <a:t>The ongoing COVID-19 pandemic has forced educational institutions to re-think in-person learning and move to the online learning sphere. Pen-and-paper examinations are still the standard, and preferred, way of communication among many ‘traditional’ educational institutions. However, with global conditions as they are, they have been forced to look at online examinations as a solution.</a:t>
            </a:r>
            <a:endParaRPr lang="en-US" sz="1600" dirty="0" smtClean="0">
              <a:solidFill>
                <a:schemeClr val="bg1">
                  <a:lumMod val="50000"/>
                </a:schemeClr>
              </a:solidFill>
              <a:latin typeface="Roboto" panose="020B0604020202020204" charset="0"/>
              <a:ea typeface="Roboto" panose="020B060402020202020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49" y="2437894"/>
            <a:ext cx="4145280" cy="2438400"/>
          </a:xfrm>
          <a:prstGeom prst="rect">
            <a:avLst/>
          </a:prstGeom>
        </p:spPr>
      </p:pic>
      <p:pic>
        <p:nvPicPr>
          <p:cNvPr id="3" name="Picture 2"/>
          <p:cNvPicPr>
            <a:picLocks noChangeAspect="1"/>
          </p:cNvPicPr>
          <p:nvPr/>
        </p:nvPicPr>
        <p:blipFill>
          <a:blip r:embed="rId4"/>
          <a:stretch>
            <a:fillRect/>
          </a:stretch>
        </p:blipFill>
        <p:spPr>
          <a:xfrm>
            <a:off x="7979744" y="49509"/>
            <a:ext cx="1132918" cy="881728"/>
          </a:xfrm>
          <a:prstGeom prst="rect">
            <a:avLst/>
          </a:prstGeom>
        </p:spPr>
      </p:pic>
    </p:spTree>
    <p:extLst>
      <p:ext uri="{BB962C8B-B14F-4D97-AF65-F5344CB8AC3E}">
        <p14:creationId xmlns:p14="http://schemas.microsoft.com/office/powerpoint/2010/main" val="2320608252"/>
      </p:ext>
    </p:extLst>
  </p:cSld>
  <p:clrMapOvr>
    <a:masterClrMapping/>
  </p:clrMapOvr>
  <p:transition spd="slow">
    <p:cove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74"/>
          <p:cNvSpPr txBox="1">
            <a:spLocks noGrp="1"/>
          </p:cNvSpPr>
          <p:nvPr>
            <p:ph type="title"/>
          </p:nvPr>
        </p:nvSpPr>
        <p:spPr>
          <a:xfrm>
            <a:off x="98249" y="21800"/>
            <a:ext cx="8907205" cy="803600"/>
          </a:xfrm>
          <a:prstGeom prst="rect">
            <a:avLst/>
          </a:prstGeom>
        </p:spPr>
        <p:txBody>
          <a:bodyPr wrap="square" lIns="91425" tIns="91425" rIns="91425" bIns="91425" anchor="ctr" anchorCtr="0">
            <a:noAutofit/>
          </a:bodyPr>
          <a:lstStyle/>
          <a:p>
            <a:pPr lvl="0" algn="ctr"/>
            <a:r>
              <a:rPr lang="en" sz="2400" b="1" dirty="0" smtClean="0"/>
              <a:t>Tools</a:t>
            </a:r>
            <a:endParaRPr lang="en" sz="2400" b="1" dirty="0"/>
          </a:p>
        </p:txBody>
      </p:sp>
      <p:sp>
        <p:nvSpPr>
          <p:cNvPr id="3" name="TextBox 2"/>
          <p:cNvSpPr txBox="1"/>
          <p:nvPr/>
        </p:nvSpPr>
        <p:spPr>
          <a:xfrm>
            <a:off x="1066800" y="3048000"/>
            <a:ext cx="2097049" cy="984885"/>
          </a:xfrm>
          <a:prstGeom prst="rect">
            <a:avLst/>
          </a:prstGeom>
          <a:noFill/>
        </p:spPr>
        <p:txBody>
          <a:bodyPr wrap="none" rtlCol="0">
            <a:spAutoFit/>
          </a:bodyPr>
          <a:lstStyle/>
          <a:p>
            <a:r>
              <a:rPr lang="en-US" sz="1600" b="1" dirty="0" smtClean="0">
                <a:solidFill>
                  <a:schemeClr val="tx2">
                    <a:lumMod val="50000"/>
                  </a:schemeClr>
                </a:solidFill>
              </a:rPr>
              <a:t>Design Language</a:t>
            </a:r>
          </a:p>
          <a:p>
            <a:endParaRPr lang="en-US" b="1" dirty="0">
              <a:solidFill>
                <a:schemeClr val="tx2">
                  <a:lumMod val="50000"/>
                </a:schemeClr>
              </a:solidFill>
            </a:endParaRPr>
          </a:p>
          <a:p>
            <a:r>
              <a:rPr lang="en-US" dirty="0" smtClean="0">
                <a:solidFill>
                  <a:schemeClr val="tx2">
                    <a:lumMod val="50000"/>
                  </a:schemeClr>
                </a:solidFill>
              </a:rPr>
              <a:t>HTML</a:t>
            </a:r>
            <a:r>
              <a:rPr lang="en-US" dirty="0" smtClean="0">
                <a:solidFill>
                  <a:schemeClr val="tx2">
                    <a:lumMod val="50000"/>
                  </a:schemeClr>
                </a:solidFill>
              </a:rPr>
              <a:t>, </a:t>
            </a:r>
            <a:r>
              <a:rPr lang="en-US" dirty="0" smtClean="0">
                <a:solidFill>
                  <a:schemeClr val="tx2">
                    <a:lumMod val="50000"/>
                  </a:schemeClr>
                </a:solidFill>
              </a:rPr>
              <a:t>CSS, JavaScript</a:t>
            </a:r>
          </a:p>
          <a:p>
            <a:r>
              <a:rPr lang="en-US" dirty="0" smtClean="0">
                <a:solidFill>
                  <a:schemeClr val="tx2">
                    <a:lumMod val="50000"/>
                  </a:schemeClr>
                </a:solidFill>
              </a:rPr>
              <a:t>Bootstrap</a:t>
            </a:r>
            <a:endParaRPr lang="en-US" dirty="0">
              <a:solidFill>
                <a:schemeClr val="tx2">
                  <a:lumMod val="50000"/>
                </a:schemeClr>
              </a:solidFill>
            </a:endParaRPr>
          </a:p>
        </p:txBody>
      </p:sp>
      <p:sp>
        <p:nvSpPr>
          <p:cNvPr id="7" name="TextBox 6"/>
          <p:cNvSpPr txBox="1"/>
          <p:nvPr/>
        </p:nvSpPr>
        <p:spPr>
          <a:xfrm>
            <a:off x="3605918" y="3048000"/>
            <a:ext cx="1914307" cy="769441"/>
          </a:xfrm>
          <a:prstGeom prst="rect">
            <a:avLst/>
          </a:prstGeom>
          <a:noFill/>
        </p:spPr>
        <p:txBody>
          <a:bodyPr wrap="none" rtlCol="0">
            <a:spAutoFit/>
          </a:bodyPr>
          <a:lstStyle/>
          <a:p>
            <a:r>
              <a:rPr lang="en-US" sz="1600" b="1" dirty="0" smtClean="0">
                <a:solidFill>
                  <a:schemeClr val="tx2">
                    <a:lumMod val="50000"/>
                  </a:schemeClr>
                </a:solidFill>
              </a:rPr>
              <a:t>Coding Language</a:t>
            </a:r>
          </a:p>
          <a:p>
            <a:endParaRPr lang="en-US" b="1" dirty="0">
              <a:solidFill>
                <a:schemeClr val="tx2">
                  <a:lumMod val="50000"/>
                </a:schemeClr>
              </a:solidFill>
            </a:endParaRPr>
          </a:p>
          <a:p>
            <a:r>
              <a:rPr lang="en-US" dirty="0" smtClean="0">
                <a:solidFill>
                  <a:schemeClr val="tx2">
                    <a:lumMod val="50000"/>
                  </a:schemeClr>
                </a:solidFill>
              </a:rPr>
              <a:t>       PHP, MySQL</a:t>
            </a:r>
            <a:endParaRPr lang="en-US" dirty="0">
              <a:solidFill>
                <a:schemeClr val="tx2">
                  <a:lumMod val="50000"/>
                </a:schemeClr>
              </a:solidFill>
            </a:endParaRPr>
          </a:p>
        </p:txBody>
      </p:sp>
      <p:sp>
        <p:nvSpPr>
          <p:cNvPr id="8" name="TextBox 7"/>
          <p:cNvSpPr txBox="1"/>
          <p:nvPr/>
        </p:nvSpPr>
        <p:spPr>
          <a:xfrm>
            <a:off x="5771985" y="3048000"/>
            <a:ext cx="2705356" cy="1200329"/>
          </a:xfrm>
          <a:prstGeom prst="rect">
            <a:avLst/>
          </a:prstGeom>
          <a:noFill/>
        </p:spPr>
        <p:txBody>
          <a:bodyPr wrap="none" rtlCol="0">
            <a:spAutoFit/>
          </a:bodyPr>
          <a:lstStyle/>
          <a:p>
            <a:pPr algn="ctr"/>
            <a:r>
              <a:rPr lang="en-US" sz="1600" b="1" dirty="0" smtClean="0">
                <a:solidFill>
                  <a:schemeClr val="tx2">
                    <a:lumMod val="50000"/>
                  </a:schemeClr>
                </a:solidFill>
              </a:rPr>
              <a:t>Software</a:t>
            </a:r>
          </a:p>
          <a:p>
            <a:endParaRPr lang="en-US" b="1" dirty="0" smtClean="0">
              <a:solidFill>
                <a:schemeClr val="tx2">
                  <a:lumMod val="50000"/>
                </a:schemeClr>
              </a:solidFill>
            </a:endParaRPr>
          </a:p>
          <a:p>
            <a:pPr algn="ctr"/>
            <a:r>
              <a:rPr lang="en-US" dirty="0" smtClean="0">
                <a:solidFill>
                  <a:schemeClr val="tx2">
                    <a:lumMod val="50000"/>
                  </a:schemeClr>
                </a:solidFill>
              </a:rPr>
              <a:t>Brackets, </a:t>
            </a:r>
            <a:r>
              <a:rPr lang="en-US" dirty="0" err="1" smtClean="0">
                <a:solidFill>
                  <a:schemeClr val="tx2">
                    <a:lumMod val="50000"/>
                  </a:schemeClr>
                </a:solidFill>
              </a:rPr>
              <a:t>Xammp</a:t>
            </a:r>
            <a:r>
              <a:rPr lang="en-US" dirty="0" smtClean="0">
                <a:solidFill>
                  <a:schemeClr val="tx2">
                    <a:lumMod val="50000"/>
                  </a:schemeClr>
                </a:solidFill>
              </a:rPr>
              <a:t> Server</a:t>
            </a:r>
            <a:r>
              <a:rPr lang="en-US" dirty="0" smtClean="0">
                <a:solidFill>
                  <a:schemeClr val="tx2">
                    <a:lumMod val="50000"/>
                  </a:schemeClr>
                </a:solidFill>
              </a:rPr>
              <a:t>, </a:t>
            </a:r>
          </a:p>
          <a:p>
            <a:pPr algn="ctr"/>
            <a:r>
              <a:rPr lang="en-US" dirty="0" smtClean="0">
                <a:solidFill>
                  <a:schemeClr val="tx2">
                    <a:lumMod val="50000"/>
                  </a:schemeClr>
                </a:solidFill>
              </a:rPr>
              <a:t>Google Chrome</a:t>
            </a:r>
          </a:p>
          <a:p>
            <a:pPr algn="ctr"/>
            <a:r>
              <a:rPr lang="en-US" dirty="0" smtClean="0">
                <a:solidFill>
                  <a:schemeClr val="tx2">
                    <a:lumMod val="50000"/>
                  </a:schemeClr>
                </a:solidFill>
              </a:rPr>
              <a:t> </a:t>
            </a:r>
            <a:endParaRPr lang="en-US" dirty="0">
              <a:solidFill>
                <a:schemeClr val="tx2">
                  <a:lumMod val="50000"/>
                </a:schemeClr>
              </a:solidFill>
            </a:endParaRPr>
          </a:p>
        </p:txBody>
      </p:sp>
      <p:pic>
        <p:nvPicPr>
          <p:cNvPr id="2" name="Picture 1"/>
          <p:cNvPicPr>
            <a:picLocks noChangeAspect="1"/>
          </p:cNvPicPr>
          <p:nvPr/>
        </p:nvPicPr>
        <p:blipFill>
          <a:blip r:embed="rId3"/>
          <a:stretch>
            <a:fillRect/>
          </a:stretch>
        </p:blipFill>
        <p:spPr>
          <a:xfrm>
            <a:off x="7982143" y="21800"/>
            <a:ext cx="1201780" cy="935322"/>
          </a:xfrm>
          <a:prstGeom prst="rect">
            <a:avLst/>
          </a:prstGeom>
        </p:spPr>
      </p:pic>
    </p:spTree>
    <p:extLst>
      <p:ext uri="{BB962C8B-B14F-4D97-AF65-F5344CB8AC3E}">
        <p14:creationId xmlns:p14="http://schemas.microsoft.com/office/powerpoint/2010/main" val="2284789294"/>
      </p:ext>
    </p:extLst>
  </p:cSld>
  <p:clrMapOvr>
    <a:masterClrMapping/>
  </p:clrMapOvr>
  <p:transition spd="slow">
    <p:cove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7" name="Shape 97"/>
          <p:cNvSpPr/>
          <p:nvPr/>
        </p:nvSpPr>
        <p:spPr>
          <a:xfrm>
            <a:off x="457200" y="228600"/>
            <a:ext cx="2362200" cy="685800"/>
          </a:xfrm>
          <a:prstGeom prst="homePlate">
            <a:avLst>
              <a:gd name="adj" fmla="val 50000"/>
            </a:avLst>
          </a:prstGeom>
          <a:solidFill>
            <a:schemeClr val="dk1"/>
          </a:solidFill>
          <a:ln w="9525" cap="flat" cmpd="sng">
            <a:solidFill>
              <a:schemeClr val="lt1"/>
            </a:solidFill>
            <a:prstDash val="solid"/>
            <a:round/>
            <a:headEnd type="none" w="med" len="med"/>
            <a:tailEnd type="none" w="med" len="med"/>
          </a:ln>
        </p:spPr>
        <p:txBody>
          <a:bodyPr wrap="square" lIns="121875" tIns="121875" rIns="121875" bIns="121875" anchor="ctr" anchorCtr="0">
            <a:noAutofit/>
          </a:bodyPr>
          <a:lstStyle/>
          <a:p>
            <a:pPr lvl="0" algn="ctr">
              <a:buClr>
                <a:schemeClr val="lt2"/>
              </a:buClr>
              <a:buSzPct val="100000"/>
              <a:defRPr/>
            </a:pPr>
            <a:r>
              <a:rPr lang="en-US" sz="2000" dirty="0" smtClean="0">
                <a:solidFill>
                  <a:schemeClr val="lt1"/>
                </a:solidFill>
                <a:latin typeface="Roboto"/>
                <a:ea typeface="Roboto"/>
                <a:cs typeface="Roboto"/>
                <a:sym typeface="Roboto"/>
              </a:rPr>
              <a:t>Student</a:t>
            </a:r>
            <a:endParaRPr lang="en-US" sz="2000" dirty="0">
              <a:solidFill>
                <a:schemeClr val="lt1"/>
              </a:solidFill>
              <a:latin typeface="Roboto"/>
              <a:ea typeface="Roboto"/>
              <a:cs typeface="Roboto"/>
              <a:sym typeface="Roboto"/>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1452782"/>
            <a:ext cx="1143000" cy="1143000"/>
          </a:xfrm>
          <a:prstGeom prst="rect">
            <a:avLst/>
          </a:prstGeom>
        </p:spPr>
      </p:pic>
      <p:sp>
        <p:nvSpPr>
          <p:cNvPr id="19" name="Rectangle 18"/>
          <p:cNvSpPr/>
          <p:nvPr/>
        </p:nvSpPr>
        <p:spPr>
          <a:xfrm>
            <a:off x="2847108" y="5725524"/>
            <a:ext cx="4274127" cy="369332"/>
          </a:xfrm>
          <a:prstGeom prst="rect">
            <a:avLst/>
          </a:prstGeom>
        </p:spPr>
        <p:txBody>
          <a:bodyPr wrap="square">
            <a:spAutoFit/>
          </a:bodyPr>
          <a:lstStyle/>
          <a:p>
            <a:r>
              <a:rPr lang="en-US" sz="1800" b="1" dirty="0" smtClean="0">
                <a:solidFill>
                  <a:schemeClr val="tx2">
                    <a:lumMod val="75000"/>
                  </a:schemeClr>
                </a:solidFill>
              </a:rPr>
              <a:t>Exam </a:t>
            </a:r>
            <a:r>
              <a:rPr lang="en-US" sz="1800" b="1" dirty="0">
                <a:solidFill>
                  <a:schemeClr val="tx2">
                    <a:lumMod val="75000"/>
                  </a:schemeClr>
                </a:solidFill>
              </a:rPr>
              <a:t>Result                 </a:t>
            </a:r>
            <a:r>
              <a:rPr lang="en-US" sz="1800" b="1" dirty="0" smtClean="0">
                <a:solidFill>
                  <a:schemeClr val="tx2">
                    <a:lumMod val="75000"/>
                  </a:schemeClr>
                </a:solidFill>
              </a:rPr>
              <a:t> </a:t>
            </a:r>
            <a:r>
              <a:rPr lang="en-US" sz="1800" b="1" dirty="0">
                <a:solidFill>
                  <a:schemeClr val="tx2">
                    <a:lumMod val="75000"/>
                  </a:schemeClr>
                </a:solidFill>
              </a:rPr>
              <a:t>Logout                  </a:t>
            </a:r>
            <a:r>
              <a:rPr lang="en-US" sz="1800" b="1" dirty="0" smtClean="0">
                <a:solidFill>
                  <a:schemeClr val="tx2">
                    <a:lumMod val="75000"/>
                  </a:schemeClr>
                </a:solidFill>
              </a:rPr>
              <a:t> </a:t>
            </a:r>
            <a:endParaRPr lang="en-US" sz="1800" b="1" dirty="0">
              <a:solidFill>
                <a:schemeClr val="tx2">
                  <a:lumMod val="75000"/>
                </a:schemeClr>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5333" y="4135952"/>
            <a:ext cx="1088334" cy="11430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4617" y="1637568"/>
            <a:ext cx="1143000" cy="82296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21235" y="1314089"/>
            <a:ext cx="1420387" cy="1420387"/>
          </a:xfrm>
          <a:prstGeom prst="rect">
            <a:avLst/>
          </a:prstGeom>
        </p:spPr>
      </p:pic>
      <p:sp>
        <p:nvSpPr>
          <p:cNvPr id="9" name="Rectangle 8"/>
          <p:cNvSpPr/>
          <p:nvPr/>
        </p:nvSpPr>
        <p:spPr>
          <a:xfrm>
            <a:off x="685800" y="2923007"/>
            <a:ext cx="8157086" cy="369332"/>
          </a:xfrm>
          <a:prstGeom prst="rect">
            <a:avLst/>
          </a:prstGeom>
        </p:spPr>
        <p:txBody>
          <a:bodyPr wrap="square">
            <a:spAutoFit/>
          </a:bodyPr>
          <a:lstStyle/>
          <a:p>
            <a:r>
              <a:rPr lang="en-US" sz="1800" b="1" dirty="0" smtClean="0">
                <a:solidFill>
                  <a:schemeClr val="tx2">
                    <a:lumMod val="75000"/>
                  </a:schemeClr>
                </a:solidFill>
              </a:rPr>
              <a:t>Registration</a:t>
            </a:r>
            <a:r>
              <a:rPr lang="en-US" sz="1800" b="1" dirty="0" smtClean="0">
                <a:solidFill>
                  <a:schemeClr val="tx2">
                    <a:lumMod val="75000"/>
                  </a:schemeClr>
                </a:solidFill>
              </a:rPr>
              <a:t>                    </a:t>
            </a:r>
            <a:r>
              <a:rPr lang="en-US" sz="1800" b="1" dirty="0" smtClean="0">
                <a:solidFill>
                  <a:schemeClr val="tx2">
                    <a:lumMod val="75000"/>
                  </a:schemeClr>
                </a:solidFill>
              </a:rPr>
              <a:t>Login                  </a:t>
            </a:r>
            <a:r>
              <a:rPr lang="en-US" sz="1800" b="1" dirty="0" smtClean="0">
                <a:solidFill>
                  <a:schemeClr val="tx2">
                    <a:lumMod val="75000"/>
                  </a:schemeClr>
                </a:solidFill>
              </a:rPr>
              <a:t>Take </a:t>
            </a:r>
            <a:r>
              <a:rPr lang="en-US" sz="1800" b="1" dirty="0">
                <a:solidFill>
                  <a:schemeClr val="tx2">
                    <a:lumMod val="75000"/>
                  </a:schemeClr>
                </a:solidFill>
              </a:rPr>
              <a:t>Exam               </a:t>
            </a:r>
            <a:r>
              <a:rPr lang="en-US" sz="1800" b="1" dirty="0" smtClean="0">
                <a:solidFill>
                  <a:schemeClr val="tx2">
                    <a:lumMod val="75000"/>
                  </a:schemeClr>
                </a:solidFill>
              </a:rPr>
              <a:t>See </a:t>
            </a:r>
            <a:r>
              <a:rPr lang="en-US" sz="1800" b="1" dirty="0">
                <a:solidFill>
                  <a:schemeClr val="tx2">
                    <a:lumMod val="75000"/>
                  </a:schemeClr>
                </a:solidFill>
              </a:rPr>
              <a:t>Rank</a:t>
            </a:r>
            <a:endParaRPr lang="en-US" sz="1800" b="1" dirty="0">
              <a:solidFill>
                <a:schemeClr val="tx2">
                  <a:lumMod val="75000"/>
                </a:schemeClr>
              </a:solidFill>
            </a:endParaRPr>
          </a:p>
        </p:txBody>
      </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7418" y="1669473"/>
            <a:ext cx="1143000" cy="773430"/>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84617" y="4111301"/>
            <a:ext cx="1371600" cy="1371600"/>
          </a:xfrm>
          <a:prstGeom prst="rect">
            <a:avLst/>
          </a:prstGeom>
        </p:spPr>
      </p:pic>
      <p:pic>
        <p:nvPicPr>
          <p:cNvPr id="2" name="Picture 1"/>
          <p:cNvPicPr>
            <a:picLocks noChangeAspect="1"/>
          </p:cNvPicPr>
          <p:nvPr/>
        </p:nvPicPr>
        <p:blipFill>
          <a:blip r:embed="rId9"/>
          <a:stretch>
            <a:fillRect/>
          </a:stretch>
        </p:blipFill>
        <p:spPr>
          <a:xfrm>
            <a:off x="7848600" y="228600"/>
            <a:ext cx="1125784" cy="876176"/>
          </a:xfrm>
          <a:prstGeom prst="rect">
            <a:avLst/>
          </a:prstGeom>
        </p:spPr>
      </p:pic>
    </p:spTree>
    <p:extLst>
      <p:ext uri="{BB962C8B-B14F-4D97-AF65-F5344CB8AC3E}">
        <p14:creationId xmlns:p14="http://schemas.microsoft.com/office/powerpoint/2010/main" val="4121099876"/>
      </p:ext>
    </p:extLst>
  </p:cSld>
  <p:clrMapOvr>
    <a:masterClrMapping/>
  </p:clrMapOvr>
  <p:transition>
    <p:randomBar dir="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7" name="Shape 97"/>
          <p:cNvSpPr/>
          <p:nvPr/>
        </p:nvSpPr>
        <p:spPr>
          <a:xfrm>
            <a:off x="457200" y="228600"/>
            <a:ext cx="2362200" cy="685800"/>
          </a:xfrm>
          <a:prstGeom prst="homePlate">
            <a:avLst>
              <a:gd name="adj" fmla="val 50000"/>
            </a:avLst>
          </a:prstGeom>
          <a:solidFill>
            <a:schemeClr val="dk1"/>
          </a:solidFill>
          <a:ln w="9525" cap="flat" cmpd="sng">
            <a:solidFill>
              <a:schemeClr val="lt1"/>
            </a:solidFill>
            <a:prstDash val="solid"/>
            <a:round/>
            <a:headEnd type="none" w="med" len="med"/>
            <a:tailEnd type="none" w="med" len="med"/>
          </a:ln>
        </p:spPr>
        <p:txBody>
          <a:bodyPr wrap="square" lIns="121875" tIns="121875" rIns="121875" bIns="121875" anchor="ctr" anchorCtr="0">
            <a:noAutofit/>
          </a:bodyPr>
          <a:lstStyle/>
          <a:p>
            <a:pPr lvl="0" algn="ctr">
              <a:buClr>
                <a:schemeClr val="lt2"/>
              </a:buClr>
              <a:buSzPct val="100000"/>
              <a:defRPr/>
            </a:pPr>
            <a:r>
              <a:rPr lang="en-US" sz="2000" dirty="0" smtClean="0">
                <a:solidFill>
                  <a:schemeClr val="lt1"/>
                </a:solidFill>
                <a:latin typeface="Roboto"/>
                <a:ea typeface="Roboto"/>
                <a:cs typeface="Roboto"/>
                <a:sym typeface="Roboto"/>
              </a:rPr>
              <a:t>Admin</a:t>
            </a:r>
            <a:endParaRPr lang="en-US" sz="2000" dirty="0">
              <a:solidFill>
                <a:schemeClr val="lt1"/>
              </a:solidFill>
              <a:latin typeface="Roboto"/>
              <a:ea typeface="Roboto"/>
              <a:cs typeface="Roboto"/>
              <a:sym typeface="Roboto"/>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2777" y="1408836"/>
            <a:ext cx="1067664" cy="1067664"/>
          </a:xfrm>
          <a:prstGeom prst="rect">
            <a:avLst/>
          </a:prstGeom>
        </p:spPr>
      </p:pic>
      <p:sp>
        <p:nvSpPr>
          <p:cNvPr id="11" name="Rectangle 10"/>
          <p:cNvSpPr/>
          <p:nvPr/>
        </p:nvSpPr>
        <p:spPr>
          <a:xfrm>
            <a:off x="762000" y="2633246"/>
            <a:ext cx="7860767" cy="338554"/>
          </a:xfrm>
          <a:prstGeom prst="rect">
            <a:avLst/>
          </a:prstGeom>
        </p:spPr>
        <p:txBody>
          <a:bodyPr wrap="square">
            <a:spAutoFit/>
          </a:bodyPr>
          <a:lstStyle/>
          <a:p>
            <a:r>
              <a:rPr lang="en-US" sz="1600" b="1" dirty="0" smtClean="0">
                <a:solidFill>
                  <a:schemeClr val="tx2">
                    <a:lumMod val="75000"/>
                  </a:schemeClr>
                </a:solidFill>
              </a:rPr>
              <a:t>Admin Login                Student List                 Question List           Question </a:t>
            </a:r>
            <a:r>
              <a:rPr lang="en-US" sz="1600" b="1" dirty="0" smtClean="0">
                <a:solidFill>
                  <a:schemeClr val="tx2">
                    <a:lumMod val="75000"/>
                  </a:schemeClr>
                </a:solidFill>
              </a:rPr>
              <a:t>Input</a:t>
            </a:r>
            <a:endParaRPr lang="en-US" sz="1600" b="1" dirty="0">
              <a:solidFill>
                <a:schemeClr val="tx2">
                  <a:lumMod val="75000"/>
                </a:schemeClr>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4698" y="1338649"/>
            <a:ext cx="1170801" cy="117080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2487" y="1408836"/>
            <a:ext cx="1155532" cy="1155532"/>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9670" y="3847237"/>
            <a:ext cx="1287730" cy="1287730"/>
          </a:xfrm>
          <a:prstGeom prst="rect">
            <a:avLst/>
          </a:prstGeom>
        </p:spPr>
      </p:pic>
      <p:sp>
        <p:nvSpPr>
          <p:cNvPr id="18" name="Rectangle 17"/>
          <p:cNvSpPr/>
          <p:nvPr/>
        </p:nvSpPr>
        <p:spPr>
          <a:xfrm>
            <a:off x="769670" y="5334000"/>
            <a:ext cx="7860767" cy="338554"/>
          </a:xfrm>
          <a:prstGeom prst="rect">
            <a:avLst/>
          </a:prstGeom>
        </p:spPr>
        <p:txBody>
          <a:bodyPr wrap="square">
            <a:spAutoFit/>
          </a:bodyPr>
          <a:lstStyle/>
          <a:p>
            <a:r>
              <a:rPr lang="en-US" sz="1600" b="1" dirty="0" smtClean="0">
                <a:solidFill>
                  <a:schemeClr val="tx2">
                    <a:lumMod val="75000"/>
                  </a:schemeClr>
                </a:solidFill>
              </a:rPr>
              <a:t>Subject Enter             Modify Details                 See Feedback                Logout</a:t>
            </a:r>
            <a:endParaRPr lang="en-US" sz="1600" b="1" dirty="0">
              <a:solidFill>
                <a:schemeClr val="tx2">
                  <a:lumMod val="75000"/>
                </a:schemeClr>
              </a:solidFill>
            </a:endParaRPr>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22777" y="3847237"/>
            <a:ext cx="1219200" cy="1219200"/>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13787" y="3847237"/>
            <a:ext cx="1131712" cy="1207160"/>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32487" y="3927807"/>
            <a:ext cx="1219200" cy="1219200"/>
          </a:xfrm>
          <a:prstGeom prst="rect">
            <a:avLst/>
          </a:prstGeom>
        </p:spPr>
      </p:pic>
      <p:pic>
        <p:nvPicPr>
          <p:cNvPr id="2" name="Picture 1"/>
          <p:cNvPicPr>
            <a:picLocks noChangeAspect="1"/>
          </p:cNvPicPr>
          <p:nvPr/>
        </p:nvPicPr>
        <p:blipFill>
          <a:blip r:embed="rId10"/>
          <a:stretch>
            <a:fillRect/>
          </a:stretch>
        </p:blipFill>
        <p:spPr>
          <a:xfrm>
            <a:off x="911253" y="1452660"/>
            <a:ext cx="1146147" cy="1146147"/>
          </a:xfrm>
          <a:prstGeom prst="rect">
            <a:avLst/>
          </a:prstGeom>
        </p:spPr>
      </p:pic>
      <p:pic>
        <p:nvPicPr>
          <p:cNvPr id="10" name="Picture 9"/>
          <p:cNvPicPr>
            <a:picLocks noChangeAspect="1"/>
          </p:cNvPicPr>
          <p:nvPr/>
        </p:nvPicPr>
        <p:blipFill>
          <a:blip r:embed="rId11"/>
          <a:stretch>
            <a:fillRect/>
          </a:stretch>
        </p:blipFill>
        <p:spPr>
          <a:xfrm>
            <a:off x="7799439" y="221673"/>
            <a:ext cx="1177160" cy="916161"/>
          </a:xfrm>
          <a:prstGeom prst="rect">
            <a:avLst/>
          </a:prstGeom>
        </p:spPr>
      </p:pic>
    </p:spTree>
    <p:extLst>
      <p:ext uri="{BB962C8B-B14F-4D97-AF65-F5344CB8AC3E}">
        <p14:creationId xmlns:p14="http://schemas.microsoft.com/office/powerpoint/2010/main" val="3482641600"/>
      </p:ext>
    </p:extLst>
  </p:cSld>
  <p:clrMapOvr>
    <a:masterClrMapping/>
  </p:clrMapOvr>
  <p:transition>
    <p:randomBar dir="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4" name="Shape 97"/>
          <p:cNvSpPr/>
          <p:nvPr/>
        </p:nvSpPr>
        <p:spPr>
          <a:xfrm>
            <a:off x="457200" y="228600"/>
            <a:ext cx="1905000" cy="685800"/>
          </a:xfrm>
          <a:prstGeom prst="homePlate">
            <a:avLst>
              <a:gd name="adj" fmla="val 50000"/>
            </a:avLst>
          </a:prstGeom>
          <a:solidFill>
            <a:schemeClr val="dk1"/>
          </a:solidFill>
          <a:ln w="9525" cap="flat" cmpd="sng">
            <a:solidFill>
              <a:schemeClr val="lt1"/>
            </a:solidFill>
            <a:prstDash val="solid"/>
            <a:round/>
            <a:headEnd type="none" w="med" len="med"/>
            <a:tailEnd type="none" w="med" len="med"/>
          </a:ln>
        </p:spPr>
        <p:txBody>
          <a:bodyPr wrap="square" lIns="121875" tIns="121875" rIns="121875" bIns="121875" anchor="ctr" anchorCtr="0">
            <a:noAutofit/>
          </a:bodyPr>
          <a:lstStyle/>
          <a:p>
            <a:pPr lvl="0">
              <a:spcBef>
                <a:spcPts val="0"/>
              </a:spcBef>
              <a:buNone/>
            </a:pPr>
            <a:r>
              <a:rPr lang="en-US" sz="2000" dirty="0" smtClean="0">
                <a:solidFill>
                  <a:schemeClr val="bg1"/>
                </a:solidFill>
              </a:rPr>
              <a:t>ER Diagram</a:t>
            </a:r>
            <a:endParaRPr sz="2000"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1219200"/>
            <a:ext cx="5867400" cy="4800600"/>
          </a:xfrm>
          <a:prstGeom prst="rect">
            <a:avLst/>
          </a:prstGeom>
        </p:spPr>
      </p:pic>
      <p:pic>
        <p:nvPicPr>
          <p:cNvPr id="2" name="Picture 1"/>
          <p:cNvPicPr>
            <a:picLocks noChangeAspect="1"/>
          </p:cNvPicPr>
          <p:nvPr/>
        </p:nvPicPr>
        <p:blipFill>
          <a:blip r:embed="rId4"/>
          <a:stretch>
            <a:fillRect/>
          </a:stretch>
        </p:blipFill>
        <p:spPr>
          <a:xfrm>
            <a:off x="7848600" y="228600"/>
            <a:ext cx="1146442" cy="892253"/>
          </a:xfrm>
          <a:prstGeom prst="rect">
            <a:avLst/>
          </a:prstGeom>
        </p:spPr>
      </p:pic>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4" name="Shape 97"/>
          <p:cNvSpPr/>
          <p:nvPr/>
        </p:nvSpPr>
        <p:spPr>
          <a:xfrm>
            <a:off x="457200" y="228600"/>
            <a:ext cx="1905000" cy="685800"/>
          </a:xfrm>
          <a:prstGeom prst="homePlate">
            <a:avLst>
              <a:gd name="adj" fmla="val 50000"/>
            </a:avLst>
          </a:prstGeom>
          <a:solidFill>
            <a:schemeClr val="dk1"/>
          </a:solidFill>
          <a:ln w="9525" cap="flat" cmpd="sng">
            <a:solidFill>
              <a:schemeClr val="lt1"/>
            </a:solidFill>
            <a:prstDash val="solid"/>
            <a:round/>
            <a:headEnd type="none" w="med" len="med"/>
            <a:tailEnd type="none" w="med" len="med"/>
          </a:ln>
        </p:spPr>
        <p:txBody>
          <a:bodyPr wrap="square" lIns="121875" tIns="121875" rIns="121875" bIns="121875" anchor="ctr" anchorCtr="0">
            <a:noAutofit/>
          </a:bodyPr>
          <a:lstStyle/>
          <a:p>
            <a:pPr lvl="0">
              <a:spcBef>
                <a:spcPts val="0"/>
              </a:spcBef>
              <a:buNone/>
            </a:pPr>
            <a:r>
              <a:rPr lang="en-US" sz="2000" dirty="0" smtClean="0">
                <a:solidFill>
                  <a:schemeClr val="bg1"/>
                </a:solidFill>
              </a:rPr>
              <a:t>Homepage</a:t>
            </a:r>
            <a:endParaRPr sz="2000" dirty="0">
              <a:solidFill>
                <a:schemeClr val="bg1"/>
              </a:solidFil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5172"/>
          <a:stretch/>
        </p:blipFill>
        <p:spPr>
          <a:xfrm>
            <a:off x="457200" y="1600200"/>
            <a:ext cx="8272180" cy="4191000"/>
          </a:xfrm>
          <a:prstGeom prst="rect">
            <a:avLst/>
          </a:prstGeom>
          <a:ln>
            <a:noFill/>
          </a:ln>
          <a:effectLst>
            <a:outerShdw blurRad="190500" algn="tl" rotWithShape="0">
              <a:srgbClr val="000000">
                <a:alpha val="70000"/>
              </a:srgbClr>
            </a:outerShdw>
          </a:effectLst>
        </p:spPr>
      </p:pic>
      <p:pic>
        <p:nvPicPr>
          <p:cNvPr id="3" name="Picture 2"/>
          <p:cNvPicPr>
            <a:picLocks noChangeAspect="1"/>
          </p:cNvPicPr>
          <p:nvPr/>
        </p:nvPicPr>
        <p:blipFill>
          <a:blip r:embed="rId4"/>
          <a:stretch>
            <a:fillRect/>
          </a:stretch>
        </p:blipFill>
        <p:spPr>
          <a:xfrm>
            <a:off x="7848600" y="152400"/>
            <a:ext cx="1197099" cy="931679"/>
          </a:xfrm>
          <a:prstGeom prst="rect">
            <a:avLst/>
          </a:prstGeom>
        </p:spPr>
      </p:pic>
    </p:spTree>
    <p:extLst>
      <p:ext uri="{BB962C8B-B14F-4D97-AF65-F5344CB8AC3E}">
        <p14:creationId xmlns:p14="http://schemas.microsoft.com/office/powerpoint/2010/main" val="392301898"/>
      </p:ext>
    </p:extLst>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759</TotalTime>
  <Words>274</Words>
  <Application>Microsoft Office PowerPoint</Application>
  <PresentationFormat>On-screen Show (4:3)</PresentationFormat>
  <Paragraphs>67</Paragraphs>
  <Slides>22</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Roboto</vt:lpstr>
      <vt:lpstr>Times New Roman</vt:lpstr>
      <vt:lpstr>Calibri</vt:lpstr>
      <vt:lpstr>Material</vt:lpstr>
      <vt:lpstr>Online Examination System (Quiz) </vt:lpstr>
      <vt:lpstr>Group IV</vt:lpstr>
      <vt:lpstr>INTRODUCTION </vt:lpstr>
      <vt:lpstr>Motivation &amp; Goal</vt:lpstr>
      <vt:lpstr>Tools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Limitations &amp; Future Aspects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Management System</dc:title>
  <dc:creator>Ferdous Ahmed</dc:creator>
  <cp:lastModifiedBy>Tahmid Ahmed</cp:lastModifiedBy>
  <cp:revision>69</cp:revision>
  <dcterms:modified xsi:type="dcterms:W3CDTF">2021-11-20T17:20:36Z</dcterms:modified>
</cp:coreProperties>
</file>